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5" r:id="rId3"/>
    <p:sldId id="270" r:id="rId4"/>
    <p:sldId id="267" r:id="rId5"/>
    <p:sldId id="268" r:id="rId6"/>
    <p:sldId id="273" r:id="rId7"/>
  </p:sldIdLst>
  <p:sldSz cx="9144000" cy="6858000" type="screen4x3"/>
  <p:notesSz cx="696118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A94F16-9102-4D0E-9207-4DA50FB129E7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EBA9AF-CEFE-4C4A-89A9-82F33E774CDB}">
      <dgm:prSet phldrT="[Text]"/>
      <dgm:spPr/>
      <dgm:t>
        <a:bodyPr/>
        <a:lstStyle/>
        <a:p>
          <a:r>
            <a:rPr lang="en-US" dirty="0" smtClean="0"/>
            <a:t>FRA Guidance</a:t>
          </a:r>
          <a:endParaRPr lang="en-US" dirty="0"/>
        </a:p>
      </dgm:t>
    </dgm:pt>
    <dgm:pt modelId="{EC451F79-EC09-47F7-BD54-C094FD6FE760}" type="parTrans" cxnId="{0D559139-0302-4737-ABCB-35F7C95E6D9E}">
      <dgm:prSet/>
      <dgm:spPr/>
      <dgm:t>
        <a:bodyPr/>
        <a:lstStyle/>
        <a:p>
          <a:endParaRPr lang="en-US"/>
        </a:p>
      </dgm:t>
    </dgm:pt>
    <dgm:pt modelId="{CD5425F0-ABA5-4DC5-B5B5-902CB385BAD7}" type="sibTrans" cxnId="{0D559139-0302-4737-ABCB-35F7C95E6D9E}">
      <dgm:prSet/>
      <dgm:spPr/>
      <dgm:t>
        <a:bodyPr/>
        <a:lstStyle/>
        <a:p>
          <a:endParaRPr lang="en-US"/>
        </a:p>
      </dgm:t>
    </dgm:pt>
    <dgm:pt modelId="{B805776C-9CB9-447F-9C53-1BAAE1A5225F}">
      <dgm:prSet phldrT="[Text]"/>
      <dgm:spPr/>
      <dgm:t>
        <a:bodyPr/>
        <a:lstStyle/>
        <a:p>
          <a:r>
            <a:rPr lang="en-US" dirty="0" smtClean="0"/>
            <a:t>Virginia</a:t>
          </a:r>
        </a:p>
        <a:p>
          <a:r>
            <a:rPr lang="en-US" dirty="0" smtClean="0"/>
            <a:t>Priorities</a:t>
          </a:r>
          <a:endParaRPr lang="en-US" dirty="0"/>
        </a:p>
      </dgm:t>
    </dgm:pt>
    <dgm:pt modelId="{BA170FC0-ED28-486C-A67F-5533DC61C7BB}" type="parTrans" cxnId="{00DF1EDC-AF7E-4FC0-AB1C-F35B2DB79A89}">
      <dgm:prSet/>
      <dgm:spPr/>
      <dgm:t>
        <a:bodyPr/>
        <a:lstStyle/>
        <a:p>
          <a:endParaRPr lang="en-US"/>
        </a:p>
      </dgm:t>
    </dgm:pt>
    <dgm:pt modelId="{A76F9D27-93C7-4163-9610-DEC4263CC572}" type="sibTrans" cxnId="{00DF1EDC-AF7E-4FC0-AB1C-F35B2DB79A89}">
      <dgm:prSet/>
      <dgm:spPr/>
      <dgm:t>
        <a:bodyPr/>
        <a:lstStyle/>
        <a:p>
          <a:endParaRPr lang="en-US"/>
        </a:p>
      </dgm:t>
    </dgm:pt>
    <dgm:pt modelId="{2CADBFED-21C0-441E-BA3C-4E6AC9919D69}" type="pres">
      <dgm:prSet presAssocID="{F1A94F16-9102-4D0E-9207-4DA50FB129E7}" presName="Name0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7B2A2B-7F4F-4E21-AC41-4B4547AB5331}" type="pres">
      <dgm:prSet presAssocID="{F1A94F16-9102-4D0E-9207-4DA50FB129E7}" presName="ellipse1" presStyleLbl="venn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3A72AE-357D-4645-949F-419E28F512B7}" type="pres">
      <dgm:prSet presAssocID="{F1A94F16-9102-4D0E-9207-4DA50FB129E7}" presName="ellipse2" presStyleLbl="venn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4083E6-CF43-46DB-98BD-B6EA9FBD7BCA}" type="presOf" srcId="{F1A94F16-9102-4D0E-9207-4DA50FB129E7}" destId="{2CADBFED-21C0-441E-BA3C-4E6AC9919D69}" srcOrd="0" destOrd="0" presId="urn:microsoft.com/office/officeart/2005/8/layout/rings+Icon"/>
    <dgm:cxn modelId="{0D559139-0302-4737-ABCB-35F7C95E6D9E}" srcId="{F1A94F16-9102-4D0E-9207-4DA50FB129E7}" destId="{A9EBA9AF-CEFE-4C4A-89A9-82F33E774CDB}" srcOrd="0" destOrd="0" parTransId="{EC451F79-EC09-47F7-BD54-C094FD6FE760}" sibTransId="{CD5425F0-ABA5-4DC5-B5B5-902CB385BAD7}"/>
    <dgm:cxn modelId="{00DF1EDC-AF7E-4FC0-AB1C-F35B2DB79A89}" srcId="{F1A94F16-9102-4D0E-9207-4DA50FB129E7}" destId="{B805776C-9CB9-447F-9C53-1BAAE1A5225F}" srcOrd="1" destOrd="0" parTransId="{BA170FC0-ED28-486C-A67F-5533DC61C7BB}" sibTransId="{A76F9D27-93C7-4163-9610-DEC4263CC572}"/>
    <dgm:cxn modelId="{71D3C3E4-4672-4B89-95C1-61FBE3B6CFDB}" type="presOf" srcId="{B805776C-9CB9-447F-9C53-1BAAE1A5225F}" destId="{C83A72AE-357D-4645-949F-419E28F512B7}" srcOrd="0" destOrd="0" presId="urn:microsoft.com/office/officeart/2005/8/layout/rings+Icon"/>
    <dgm:cxn modelId="{89977ECB-0754-4C5C-BA27-D023B0DBC997}" type="presOf" srcId="{A9EBA9AF-CEFE-4C4A-89A9-82F33E774CDB}" destId="{E07B2A2B-7F4F-4E21-AC41-4B4547AB5331}" srcOrd="0" destOrd="0" presId="urn:microsoft.com/office/officeart/2005/8/layout/rings+Icon"/>
    <dgm:cxn modelId="{E2D8541E-31BC-4AE1-864A-D2374F9F3D06}" type="presParOf" srcId="{2CADBFED-21C0-441E-BA3C-4E6AC9919D69}" destId="{E07B2A2B-7F4F-4E21-AC41-4B4547AB5331}" srcOrd="0" destOrd="0" presId="urn:microsoft.com/office/officeart/2005/8/layout/rings+Icon"/>
    <dgm:cxn modelId="{63E20F11-3DF3-4935-AF9F-8547E122C1D4}" type="presParOf" srcId="{2CADBFED-21C0-441E-BA3C-4E6AC9919D69}" destId="{C83A72AE-357D-4645-949F-419E28F512B7}" srcOrd="1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2CC8A5-CAED-46D7-B7AB-1F77554F7CE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1C9681-64FF-446F-8EAD-3E66CC3F3884}">
      <dgm:prSet/>
      <dgm:spPr/>
      <dgm:t>
        <a:bodyPr/>
        <a:lstStyle/>
        <a:p>
          <a:pPr rtl="0"/>
          <a:r>
            <a:rPr lang="en-US" dirty="0" smtClean="0"/>
            <a:t>Next Required Update Prior to 2019</a:t>
          </a:r>
          <a:endParaRPr lang="en-US" dirty="0"/>
        </a:p>
      </dgm:t>
    </dgm:pt>
    <dgm:pt modelId="{17E33963-6AB9-46F9-90F8-5B8227052CFC}" type="parTrans" cxnId="{D9AF8980-E881-41E1-8001-657678278FB8}">
      <dgm:prSet/>
      <dgm:spPr/>
      <dgm:t>
        <a:bodyPr/>
        <a:lstStyle/>
        <a:p>
          <a:endParaRPr lang="en-US"/>
        </a:p>
      </dgm:t>
    </dgm:pt>
    <dgm:pt modelId="{4B97AFA8-CFB6-4045-8D9A-42B81B7CB0FE}" type="sibTrans" cxnId="{D9AF8980-E881-41E1-8001-657678278FB8}">
      <dgm:prSet/>
      <dgm:spPr/>
      <dgm:t>
        <a:bodyPr/>
        <a:lstStyle/>
        <a:p>
          <a:endParaRPr lang="en-US"/>
        </a:p>
      </dgm:t>
    </dgm:pt>
    <dgm:pt modelId="{A3FF8A32-BEE4-4E96-B591-3C2DCCCA7292}">
      <dgm:prSet/>
      <dgm:spPr/>
      <dgm:t>
        <a:bodyPr/>
        <a:lstStyle/>
        <a:p>
          <a:pPr rtl="0"/>
          <a:r>
            <a:rPr lang="en-US" dirty="0" smtClean="0"/>
            <a:t>Current (2013) VSRP is FRA Compliant</a:t>
          </a:r>
          <a:endParaRPr lang="en-US" dirty="0"/>
        </a:p>
      </dgm:t>
    </dgm:pt>
    <dgm:pt modelId="{D3ABBDAD-1732-4BA3-B5B2-4B1562920707}" type="parTrans" cxnId="{58411C7A-1971-4A8A-BC21-722EDEDB6B3B}">
      <dgm:prSet/>
      <dgm:spPr/>
      <dgm:t>
        <a:bodyPr/>
        <a:lstStyle/>
        <a:p>
          <a:endParaRPr lang="en-US"/>
        </a:p>
      </dgm:t>
    </dgm:pt>
    <dgm:pt modelId="{5A1105D3-77C6-45C1-80B4-57717818B102}" type="sibTrans" cxnId="{58411C7A-1971-4A8A-BC21-722EDEDB6B3B}">
      <dgm:prSet/>
      <dgm:spPr/>
      <dgm:t>
        <a:bodyPr/>
        <a:lstStyle/>
        <a:p>
          <a:endParaRPr lang="en-US"/>
        </a:p>
      </dgm:t>
    </dgm:pt>
    <dgm:pt modelId="{7BC577D8-F84C-47F4-840E-8F20BE8DD28E}">
      <dgm:prSet/>
      <dgm:spPr/>
      <dgm:t>
        <a:bodyPr/>
        <a:lstStyle/>
        <a:p>
          <a:pPr rtl="0"/>
          <a:r>
            <a:rPr lang="en-US" dirty="0" smtClean="0"/>
            <a:t>2015 Rail Program Review Highlights Need for Updated Rail Plan</a:t>
          </a:r>
          <a:endParaRPr lang="en-US" dirty="0"/>
        </a:p>
      </dgm:t>
    </dgm:pt>
    <dgm:pt modelId="{AB66CD21-439A-4F83-9128-E59C2F84A728}" type="parTrans" cxnId="{2EF2F317-139E-4BE6-9BC2-7826108DA0BB}">
      <dgm:prSet/>
      <dgm:spPr/>
      <dgm:t>
        <a:bodyPr/>
        <a:lstStyle/>
        <a:p>
          <a:endParaRPr lang="en-US"/>
        </a:p>
      </dgm:t>
    </dgm:pt>
    <dgm:pt modelId="{ED38D822-7857-4187-9611-5EC08838134E}" type="sibTrans" cxnId="{2EF2F317-139E-4BE6-9BC2-7826108DA0BB}">
      <dgm:prSet/>
      <dgm:spPr/>
      <dgm:t>
        <a:bodyPr/>
        <a:lstStyle/>
        <a:p>
          <a:endParaRPr lang="en-US"/>
        </a:p>
      </dgm:t>
    </dgm:pt>
    <dgm:pt modelId="{95EC1156-F79B-4CDD-9DA4-FBC05D1E67F6}" type="pres">
      <dgm:prSet presAssocID="{CF2CC8A5-CAED-46D7-B7AB-1F77554F7CE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866CCB5-1257-4F77-9EA3-A99CD226876D}" type="pres">
      <dgm:prSet presAssocID="{CF2CC8A5-CAED-46D7-B7AB-1F77554F7CE2}" presName="Name1" presStyleCnt="0"/>
      <dgm:spPr/>
    </dgm:pt>
    <dgm:pt modelId="{F03BA1BE-F3BE-4140-AE14-9507D453EA94}" type="pres">
      <dgm:prSet presAssocID="{CF2CC8A5-CAED-46D7-B7AB-1F77554F7CE2}" presName="cycle" presStyleCnt="0"/>
      <dgm:spPr/>
    </dgm:pt>
    <dgm:pt modelId="{A4873933-FF15-43FC-9350-E201ADCDC309}" type="pres">
      <dgm:prSet presAssocID="{CF2CC8A5-CAED-46D7-B7AB-1F77554F7CE2}" presName="srcNode" presStyleLbl="node1" presStyleIdx="0" presStyleCnt="3"/>
      <dgm:spPr/>
    </dgm:pt>
    <dgm:pt modelId="{973C8060-950A-4F38-B16D-B7C0C9AD4FF7}" type="pres">
      <dgm:prSet presAssocID="{CF2CC8A5-CAED-46D7-B7AB-1F77554F7CE2}" presName="conn" presStyleLbl="parChTrans1D2" presStyleIdx="0" presStyleCnt="1"/>
      <dgm:spPr/>
    </dgm:pt>
    <dgm:pt modelId="{D0BE4364-486E-46B3-B6BA-A0B2327662A7}" type="pres">
      <dgm:prSet presAssocID="{CF2CC8A5-CAED-46D7-B7AB-1F77554F7CE2}" presName="extraNode" presStyleLbl="node1" presStyleIdx="0" presStyleCnt="3"/>
      <dgm:spPr/>
    </dgm:pt>
    <dgm:pt modelId="{E713BB33-85C2-4465-9285-1469FB7755A0}" type="pres">
      <dgm:prSet presAssocID="{CF2CC8A5-CAED-46D7-B7AB-1F77554F7CE2}" presName="dstNode" presStyleLbl="node1" presStyleIdx="0" presStyleCnt="3"/>
      <dgm:spPr/>
    </dgm:pt>
    <dgm:pt modelId="{F204C3CD-F172-4340-96F0-5A9A0C6D4C68}" type="pres">
      <dgm:prSet presAssocID="{7BC577D8-F84C-47F4-840E-8F20BE8DD28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FD8427-FB2D-4F6D-8F6F-C6CB51959693}" type="pres">
      <dgm:prSet presAssocID="{7BC577D8-F84C-47F4-840E-8F20BE8DD28E}" presName="accent_1" presStyleCnt="0"/>
      <dgm:spPr/>
    </dgm:pt>
    <dgm:pt modelId="{DA824085-B62E-4E9D-A752-0A33AA44D064}" type="pres">
      <dgm:prSet presAssocID="{7BC577D8-F84C-47F4-840E-8F20BE8DD28E}" presName="accentRepeatNode" presStyleLbl="solidFgAcc1" presStyleIdx="0" presStyleCnt="3"/>
      <dgm:spPr/>
    </dgm:pt>
    <dgm:pt modelId="{AAF5F028-1520-4124-AA14-8E1CC7F446A5}" type="pres">
      <dgm:prSet presAssocID="{A3FF8A32-BEE4-4E96-B591-3C2DCCCA7292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F78A0C-D199-4558-A764-B49D70BCE3A1}" type="pres">
      <dgm:prSet presAssocID="{A3FF8A32-BEE4-4E96-B591-3C2DCCCA7292}" presName="accent_2" presStyleCnt="0"/>
      <dgm:spPr/>
    </dgm:pt>
    <dgm:pt modelId="{03AED9FC-0B81-40FE-8D36-B76D105C20E2}" type="pres">
      <dgm:prSet presAssocID="{A3FF8A32-BEE4-4E96-B591-3C2DCCCA7292}" presName="accentRepeatNode" presStyleLbl="solidFgAcc1" presStyleIdx="1" presStyleCnt="3"/>
      <dgm:spPr/>
    </dgm:pt>
    <dgm:pt modelId="{F8415F67-B01F-4DB7-8EDC-0032B47E0840}" type="pres">
      <dgm:prSet presAssocID="{F31C9681-64FF-446F-8EAD-3E66CC3F3884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717FA3-0484-41C8-BC30-AD0EF9AAD996}" type="pres">
      <dgm:prSet presAssocID="{F31C9681-64FF-446F-8EAD-3E66CC3F3884}" presName="accent_3" presStyleCnt="0"/>
      <dgm:spPr/>
    </dgm:pt>
    <dgm:pt modelId="{44DB3BA0-A063-4FF1-83D6-059FEB9F1D07}" type="pres">
      <dgm:prSet presAssocID="{F31C9681-64FF-446F-8EAD-3E66CC3F3884}" presName="accentRepeatNode" presStyleLbl="solidFgAcc1" presStyleIdx="2" presStyleCnt="3"/>
      <dgm:spPr/>
    </dgm:pt>
  </dgm:ptLst>
  <dgm:cxnLst>
    <dgm:cxn modelId="{2EF2F317-139E-4BE6-9BC2-7826108DA0BB}" srcId="{CF2CC8A5-CAED-46D7-B7AB-1F77554F7CE2}" destId="{7BC577D8-F84C-47F4-840E-8F20BE8DD28E}" srcOrd="0" destOrd="0" parTransId="{AB66CD21-439A-4F83-9128-E59C2F84A728}" sibTransId="{ED38D822-7857-4187-9611-5EC08838134E}"/>
    <dgm:cxn modelId="{36107481-7C4E-41BB-9E8F-599933B6B368}" type="presOf" srcId="{CF2CC8A5-CAED-46D7-B7AB-1F77554F7CE2}" destId="{95EC1156-F79B-4CDD-9DA4-FBC05D1E67F6}" srcOrd="0" destOrd="0" presId="urn:microsoft.com/office/officeart/2008/layout/VerticalCurvedList"/>
    <dgm:cxn modelId="{58411C7A-1971-4A8A-BC21-722EDEDB6B3B}" srcId="{CF2CC8A5-CAED-46D7-B7AB-1F77554F7CE2}" destId="{A3FF8A32-BEE4-4E96-B591-3C2DCCCA7292}" srcOrd="1" destOrd="0" parTransId="{D3ABBDAD-1732-4BA3-B5B2-4B1562920707}" sibTransId="{5A1105D3-77C6-45C1-80B4-57717818B102}"/>
    <dgm:cxn modelId="{351CDD1B-6AC7-4D78-AD66-6C122D884AC2}" type="presOf" srcId="{ED38D822-7857-4187-9611-5EC08838134E}" destId="{973C8060-950A-4F38-B16D-B7C0C9AD4FF7}" srcOrd="0" destOrd="0" presId="urn:microsoft.com/office/officeart/2008/layout/VerticalCurvedList"/>
    <dgm:cxn modelId="{A1DF6ABA-B0CC-43EC-BE83-D626FDA4E68C}" type="presOf" srcId="{F31C9681-64FF-446F-8EAD-3E66CC3F3884}" destId="{F8415F67-B01F-4DB7-8EDC-0032B47E0840}" srcOrd="0" destOrd="0" presId="urn:microsoft.com/office/officeart/2008/layout/VerticalCurvedList"/>
    <dgm:cxn modelId="{D9AF8980-E881-41E1-8001-657678278FB8}" srcId="{CF2CC8A5-CAED-46D7-B7AB-1F77554F7CE2}" destId="{F31C9681-64FF-446F-8EAD-3E66CC3F3884}" srcOrd="2" destOrd="0" parTransId="{17E33963-6AB9-46F9-90F8-5B8227052CFC}" sibTransId="{4B97AFA8-CFB6-4045-8D9A-42B81B7CB0FE}"/>
    <dgm:cxn modelId="{6974DC0C-573B-4A05-BCCF-212FB0C9D972}" type="presOf" srcId="{7BC577D8-F84C-47F4-840E-8F20BE8DD28E}" destId="{F204C3CD-F172-4340-96F0-5A9A0C6D4C68}" srcOrd="0" destOrd="0" presId="urn:microsoft.com/office/officeart/2008/layout/VerticalCurvedList"/>
    <dgm:cxn modelId="{0753799A-7872-42A5-9D59-A166963B566A}" type="presOf" srcId="{A3FF8A32-BEE4-4E96-B591-3C2DCCCA7292}" destId="{AAF5F028-1520-4124-AA14-8E1CC7F446A5}" srcOrd="0" destOrd="0" presId="urn:microsoft.com/office/officeart/2008/layout/VerticalCurvedList"/>
    <dgm:cxn modelId="{A1472BE1-B9B1-41E7-ADD3-F225831FC143}" type="presParOf" srcId="{95EC1156-F79B-4CDD-9DA4-FBC05D1E67F6}" destId="{4866CCB5-1257-4F77-9EA3-A99CD226876D}" srcOrd="0" destOrd="0" presId="urn:microsoft.com/office/officeart/2008/layout/VerticalCurvedList"/>
    <dgm:cxn modelId="{4C523AC0-C77B-46E1-9618-261C666B9D61}" type="presParOf" srcId="{4866CCB5-1257-4F77-9EA3-A99CD226876D}" destId="{F03BA1BE-F3BE-4140-AE14-9507D453EA94}" srcOrd="0" destOrd="0" presId="urn:microsoft.com/office/officeart/2008/layout/VerticalCurvedList"/>
    <dgm:cxn modelId="{15D42294-9836-4161-8F26-0619C8BEC7BC}" type="presParOf" srcId="{F03BA1BE-F3BE-4140-AE14-9507D453EA94}" destId="{A4873933-FF15-43FC-9350-E201ADCDC309}" srcOrd="0" destOrd="0" presId="urn:microsoft.com/office/officeart/2008/layout/VerticalCurvedList"/>
    <dgm:cxn modelId="{11329C58-0A42-471C-8D79-7132339423EB}" type="presParOf" srcId="{F03BA1BE-F3BE-4140-AE14-9507D453EA94}" destId="{973C8060-950A-4F38-B16D-B7C0C9AD4FF7}" srcOrd="1" destOrd="0" presId="urn:microsoft.com/office/officeart/2008/layout/VerticalCurvedList"/>
    <dgm:cxn modelId="{28D44947-CB54-4D77-BF2D-B3955012F0BA}" type="presParOf" srcId="{F03BA1BE-F3BE-4140-AE14-9507D453EA94}" destId="{D0BE4364-486E-46B3-B6BA-A0B2327662A7}" srcOrd="2" destOrd="0" presId="urn:microsoft.com/office/officeart/2008/layout/VerticalCurvedList"/>
    <dgm:cxn modelId="{4F9FF668-DAC5-4CE3-9BEC-307E9D6B13B2}" type="presParOf" srcId="{F03BA1BE-F3BE-4140-AE14-9507D453EA94}" destId="{E713BB33-85C2-4465-9285-1469FB7755A0}" srcOrd="3" destOrd="0" presId="urn:microsoft.com/office/officeart/2008/layout/VerticalCurvedList"/>
    <dgm:cxn modelId="{39B07BC6-E3C0-490E-BA5A-FF73ACE0F8DB}" type="presParOf" srcId="{4866CCB5-1257-4F77-9EA3-A99CD226876D}" destId="{F204C3CD-F172-4340-96F0-5A9A0C6D4C68}" srcOrd="1" destOrd="0" presId="urn:microsoft.com/office/officeart/2008/layout/VerticalCurvedList"/>
    <dgm:cxn modelId="{6B8C7175-816D-4C66-AE01-CA479CD194EC}" type="presParOf" srcId="{4866CCB5-1257-4F77-9EA3-A99CD226876D}" destId="{9DFD8427-FB2D-4F6D-8F6F-C6CB51959693}" srcOrd="2" destOrd="0" presId="urn:microsoft.com/office/officeart/2008/layout/VerticalCurvedList"/>
    <dgm:cxn modelId="{819DE535-4F5E-4C77-A21C-47821E8A0C5F}" type="presParOf" srcId="{9DFD8427-FB2D-4F6D-8F6F-C6CB51959693}" destId="{DA824085-B62E-4E9D-A752-0A33AA44D064}" srcOrd="0" destOrd="0" presId="urn:microsoft.com/office/officeart/2008/layout/VerticalCurvedList"/>
    <dgm:cxn modelId="{82D01809-7D67-4E1A-88B6-E7DB26CA77A9}" type="presParOf" srcId="{4866CCB5-1257-4F77-9EA3-A99CD226876D}" destId="{AAF5F028-1520-4124-AA14-8E1CC7F446A5}" srcOrd="3" destOrd="0" presId="urn:microsoft.com/office/officeart/2008/layout/VerticalCurvedList"/>
    <dgm:cxn modelId="{3DF1AB40-B6A6-4253-BA8F-F723C95722E7}" type="presParOf" srcId="{4866CCB5-1257-4F77-9EA3-A99CD226876D}" destId="{81F78A0C-D199-4558-A764-B49D70BCE3A1}" srcOrd="4" destOrd="0" presId="urn:microsoft.com/office/officeart/2008/layout/VerticalCurvedList"/>
    <dgm:cxn modelId="{8A0FA3E7-D8C9-4B99-992E-567844F981D1}" type="presParOf" srcId="{81F78A0C-D199-4558-A764-B49D70BCE3A1}" destId="{03AED9FC-0B81-40FE-8D36-B76D105C20E2}" srcOrd="0" destOrd="0" presId="urn:microsoft.com/office/officeart/2008/layout/VerticalCurvedList"/>
    <dgm:cxn modelId="{673ED5EB-061A-475E-B7B5-F214059FC6E5}" type="presParOf" srcId="{4866CCB5-1257-4F77-9EA3-A99CD226876D}" destId="{F8415F67-B01F-4DB7-8EDC-0032B47E0840}" srcOrd="5" destOrd="0" presId="urn:microsoft.com/office/officeart/2008/layout/VerticalCurvedList"/>
    <dgm:cxn modelId="{D80BF506-483D-4F58-BDE4-35F8AB38C67B}" type="presParOf" srcId="{4866CCB5-1257-4F77-9EA3-A99CD226876D}" destId="{6F717FA3-0484-41C8-BC30-AD0EF9AAD996}" srcOrd="6" destOrd="0" presId="urn:microsoft.com/office/officeart/2008/layout/VerticalCurvedList"/>
    <dgm:cxn modelId="{BD9F5A54-3774-4700-B522-CD8F9A19E27E}" type="presParOf" srcId="{6F717FA3-0484-41C8-BC30-AD0EF9AAD996}" destId="{44DB3BA0-A063-4FF1-83D6-059FEB9F1D0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101119-DD26-4D6B-8A31-43FF01D0D79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E9BB37-F10C-4144-92D8-E46CEDDE3D33}">
      <dgm:prSet phldrT="[Text]"/>
      <dgm:spPr/>
      <dgm:t>
        <a:bodyPr/>
        <a:lstStyle/>
        <a:p>
          <a:r>
            <a:rPr lang="en-US" dirty="0" smtClean="0"/>
            <a:t>Role of Rail in State Network</a:t>
          </a:r>
          <a:endParaRPr lang="en-US" dirty="0"/>
        </a:p>
      </dgm:t>
    </dgm:pt>
    <dgm:pt modelId="{9773F9CB-63D3-41B5-9DD4-CA68EF8F4492}" type="parTrans" cxnId="{7A840BD4-D394-493F-97BC-79A6EAC08DF8}">
      <dgm:prSet/>
      <dgm:spPr/>
      <dgm:t>
        <a:bodyPr/>
        <a:lstStyle/>
        <a:p>
          <a:endParaRPr lang="en-US"/>
        </a:p>
      </dgm:t>
    </dgm:pt>
    <dgm:pt modelId="{F8459F53-DB87-418A-806C-F7B9757D175C}" type="sibTrans" cxnId="{7A840BD4-D394-493F-97BC-79A6EAC08DF8}">
      <dgm:prSet/>
      <dgm:spPr/>
      <dgm:t>
        <a:bodyPr/>
        <a:lstStyle/>
        <a:p>
          <a:endParaRPr lang="en-US"/>
        </a:p>
      </dgm:t>
    </dgm:pt>
    <dgm:pt modelId="{5E4A2E43-1B7E-4C5B-B4FC-D2E964FB7856}">
      <dgm:prSet phldrT="[Text]"/>
      <dgm:spPr/>
      <dgm:t>
        <a:bodyPr/>
        <a:lstStyle/>
        <a:p>
          <a:r>
            <a:rPr lang="en-US" dirty="0" smtClean="0"/>
            <a:t>Rail Network Existing Conditions</a:t>
          </a:r>
          <a:endParaRPr lang="en-US" dirty="0"/>
        </a:p>
      </dgm:t>
    </dgm:pt>
    <dgm:pt modelId="{32E5E502-ACBD-4108-89D4-757004475DB0}" type="parTrans" cxnId="{A05CDBB9-317B-4132-8638-D0687983AF03}">
      <dgm:prSet/>
      <dgm:spPr/>
      <dgm:t>
        <a:bodyPr/>
        <a:lstStyle/>
        <a:p>
          <a:endParaRPr lang="en-US"/>
        </a:p>
      </dgm:t>
    </dgm:pt>
    <dgm:pt modelId="{4C0D5E71-21B5-4638-8442-66539BFBE479}" type="sibTrans" cxnId="{A05CDBB9-317B-4132-8638-D0687983AF03}">
      <dgm:prSet/>
      <dgm:spPr/>
      <dgm:t>
        <a:bodyPr/>
        <a:lstStyle/>
        <a:p>
          <a:endParaRPr lang="en-US"/>
        </a:p>
      </dgm:t>
    </dgm:pt>
    <dgm:pt modelId="{700C4420-0E37-4D5A-A37B-FE9CF0014C1F}">
      <dgm:prSet phldrT="[Text]"/>
      <dgm:spPr/>
      <dgm:t>
        <a:bodyPr/>
        <a:lstStyle/>
        <a:p>
          <a:r>
            <a:rPr lang="en-US" dirty="0" smtClean="0"/>
            <a:t>Proposed Passenger Rail Improvements</a:t>
          </a:r>
        </a:p>
      </dgm:t>
    </dgm:pt>
    <dgm:pt modelId="{39C031E6-B8DC-4DF2-8873-5E5365342B54}" type="parTrans" cxnId="{4B907130-A6B0-43BB-8B89-9AB4E5D507B3}">
      <dgm:prSet/>
      <dgm:spPr/>
      <dgm:t>
        <a:bodyPr/>
        <a:lstStyle/>
        <a:p>
          <a:endParaRPr lang="en-US"/>
        </a:p>
      </dgm:t>
    </dgm:pt>
    <dgm:pt modelId="{FDE48442-7E42-4CDB-B60F-7F17DAB7D8F2}" type="sibTrans" cxnId="{4B907130-A6B0-43BB-8B89-9AB4E5D507B3}">
      <dgm:prSet/>
      <dgm:spPr/>
      <dgm:t>
        <a:bodyPr/>
        <a:lstStyle/>
        <a:p>
          <a:endParaRPr lang="en-US"/>
        </a:p>
      </dgm:t>
    </dgm:pt>
    <dgm:pt modelId="{88B3336E-4ABF-4794-9C1B-0A06BA010C31}">
      <dgm:prSet phldrT="[Text]"/>
      <dgm:spPr/>
      <dgm:t>
        <a:bodyPr/>
        <a:lstStyle/>
        <a:p>
          <a:r>
            <a:rPr lang="en-US" dirty="0" smtClean="0"/>
            <a:t>4 &amp; 20-Year Service Improvement Program</a:t>
          </a:r>
          <a:endParaRPr lang="en-US" dirty="0"/>
        </a:p>
      </dgm:t>
    </dgm:pt>
    <dgm:pt modelId="{C9FAC443-02F2-467D-9FA0-B37066C2A685}" type="parTrans" cxnId="{1063949B-C890-4B38-95F7-E3EF90F7E768}">
      <dgm:prSet/>
      <dgm:spPr/>
      <dgm:t>
        <a:bodyPr/>
        <a:lstStyle/>
        <a:p>
          <a:endParaRPr lang="en-US"/>
        </a:p>
      </dgm:t>
    </dgm:pt>
    <dgm:pt modelId="{25D1A9FE-CE01-4FAC-A1E5-E80B0DACD916}" type="sibTrans" cxnId="{1063949B-C890-4B38-95F7-E3EF90F7E768}">
      <dgm:prSet/>
      <dgm:spPr/>
      <dgm:t>
        <a:bodyPr/>
        <a:lstStyle/>
        <a:p>
          <a:endParaRPr lang="en-US"/>
        </a:p>
      </dgm:t>
    </dgm:pt>
    <dgm:pt modelId="{95133F2F-CF39-4A39-AE7F-735ADB0A45FB}">
      <dgm:prSet phldrT="[Text]"/>
      <dgm:spPr/>
      <dgm:t>
        <a:bodyPr/>
        <a:lstStyle/>
        <a:p>
          <a:r>
            <a:rPr lang="en-US" dirty="0" smtClean="0"/>
            <a:t>Coordination &amp; Outreach</a:t>
          </a:r>
        </a:p>
      </dgm:t>
    </dgm:pt>
    <dgm:pt modelId="{9BCBE2BC-4836-4C30-9934-09A3869CC96E}" type="parTrans" cxnId="{8FF657B8-3093-4410-B2BE-D07CC7B64A86}">
      <dgm:prSet/>
      <dgm:spPr/>
      <dgm:t>
        <a:bodyPr/>
        <a:lstStyle/>
        <a:p>
          <a:endParaRPr lang="en-US"/>
        </a:p>
      </dgm:t>
    </dgm:pt>
    <dgm:pt modelId="{0C761F30-E91D-4358-B353-45B8A8890D2E}" type="sibTrans" cxnId="{8FF657B8-3093-4410-B2BE-D07CC7B64A86}">
      <dgm:prSet/>
      <dgm:spPr/>
      <dgm:t>
        <a:bodyPr/>
        <a:lstStyle/>
        <a:p>
          <a:endParaRPr lang="en-US"/>
        </a:p>
      </dgm:t>
    </dgm:pt>
    <dgm:pt modelId="{8A278474-4C4B-4814-988A-10DA7A712D29}">
      <dgm:prSet phldrT="[Text]"/>
      <dgm:spPr/>
      <dgm:t>
        <a:bodyPr/>
        <a:lstStyle/>
        <a:p>
          <a:r>
            <a:rPr lang="en-US" dirty="0" smtClean="0"/>
            <a:t>Proposed Freight Rail Improvements</a:t>
          </a:r>
        </a:p>
      </dgm:t>
    </dgm:pt>
    <dgm:pt modelId="{BE168F09-0BF8-48DB-8C27-A4588BBE2D07}" type="parTrans" cxnId="{E59261D5-600A-4B68-918D-6F7625D46AEB}">
      <dgm:prSet/>
      <dgm:spPr/>
      <dgm:t>
        <a:bodyPr/>
        <a:lstStyle/>
        <a:p>
          <a:endParaRPr lang="en-US"/>
        </a:p>
      </dgm:t>
    </dgm:pt>
    <dgm:pt modelId="{B2839E07-76B0-4933-A90C-A5D37BA1EC32}" type="sibTrans" cxnId="{E59261D5-600A-4B68-918D-6F7625D46AEB}">
      <dgm:prSet/>
      <dgm:spPr/>
      <dgm:t>
        <a:bodyPr/>
        <a:lstStyle/>
        <a:p>
          <a:endParaRPr lang="en-US"/>
        </a:p>
      </dgm:t>
    </dgm:pt>
    <dgm:pt modelId="{DB55B8AE-BACC-419D-8B70-04FBC0D6885E}">
      <dgm:prSet phldrT="[Text]"/>
      <dgm:spPr/>
      <dgm:t>
        <a:bodyPr/>
        <a:lstStyle/>
        <a:p>
          <a:r>
            <a:rPr lang="en-US" dirty="0" smtClean="0"/>
            <a:t>Executive Summary</a:t>
          </a:r>
          <a:endParaRPr lang="en-US" dirty="0"/>
        </a:p>
      </dgm:t>
    </dgm:pt>
    <dgm:pt modelId="{05F8A8A1-D930-44C8-908D-907A9B5B279E}" type="parTrans" cxnId="{E9216361-C528-47A5-B9F2-8E28083B4B28}">
      <dgm:prSet/>
      <dgm:spPr/>
      <dgm:t>
        <a:bodyPr/>
        <a:lstStyle/>
        <a:p>
          <a:endParaRPr lang="en-US"/>
        </a:p>
      </dgm:t>
    </dgm:pt>
    <dgm:pt modelId="{332A19AD-7A68-445E-A325-F20162D0AD5D}" type="sibTrans" cxnId="{E9216361-C528-47A5-B9F2-8E28083B4B28}">
      <dgm:prSet/>
      <dgm:spPr/>
      <dgm:t>
        <a:bodyPr/>
        <a:lstStyle/>
        <a:p>
          <a:endParaRPr lang="en-US"/>
        </a:p>
      </dgm:t>
    </dgm:pt>
    <dgm:pt modelId="{46831AA7-49A6-441C-8E69-B27B5DCB3677}">
      <dgm:prSet phldrT="[Text]"/>
      <dgm:spPr/>
      <dgm:t>
        <a:bodyPr/>
        <a:lstStyle/>
        <a:p>
          <a:r>
            <a:rPr lang="en-US" dirty="0" smtClean="0"/>
            <a:t>Role of agency, grant programs, governance, etc.</a:t>
          </a:r>
          <a:endParaRPr lang="en-US" dirty="0"/>
        </a:p>
      </dgm:t>
    </dgm:pt>
    <dgm:pt modelId="{8C303DB2-B306-49A5-91DB-CB48D7522002}" type="parTrans" cxnId="{3C6F532E-7EE6-4C68-8C21-185B81DE38D6}">
      <dgm:prSet/>
      <dgm:spPr/>
      <dgm:t>
        <a:bodyPr/>
        <a:lstStyle/>
        <a:p>
          <a:endParaRPr lang="en-US"/>
        </a:p>
      </dgm:t>
    </dgm:pt>
    <dgm:pt modelId="{101EBEE7-778E-456A-9450-3E23EB0D53DA}" type="sibTrans" cxnId="{3C6F532E-7EE6-4C68-8C21-185B81DE38D6}">
      <dgm:prSet/>
      <dgm:spPr/>
      <dgm:t>
        <a:bodyPr/>
        <a:lstStyle/>
        <a:p>
          <a:endParaRPr lang="en-US"/>
        </a:p>
      </dgm:t>
    </dgm:pt>
    <dgm:pt modelId="{66F2F2DA-4993-4BD0-89B1-315277C22B36}">
      <dgm:prSet phldrT="[Text]"/>
      <dgm:spPr/>
      <dgm:t>
        <a:bodyPr/>
        <a:lstStyle/>
        <a:p>
          <a:r>
            <a:rPr lang="en-US" dirty="0" smtClean="0"/>
            <a:t>Inventory assets, service levels, demographics, etc.</a:t>
          </a:r>
          <a:endParaRPr lang="en-US" dirty="0"/>
        </a:p>
      </dgm:t>
    </dgm:pt>
    <dgm:pt modelId="{BDDBEB14-52B3-4DD1-8A3A-F8697E9A5B77}" type="parTrans" cxnId="{B9D11B49-7FA7-4519-B60B-70366C3A35D5}">
      <dgm:prSet/>
      <dgm:spPr/>
      <dgm:t>
        <a:bodyPr/>
        <a:lstStyle/>
        <a:p>
          <a:endParaRPr lang="en-US"/>
        </a:p>
      </dgm:t>
    </dgm:pt>
    <dgm:pt modelId="{DC13C85E-3E10-4EB0-8E80-7534E4393DFC}" type="sibTrans" cxnId="{B9D11B49-7FA7-4519-B60B-70366C3A35D5}">
      <dgm:prSet/>
      <dgm:spPr/>
      <dgm:t>
        <a:bodyPr/>
        <a:lstStyle/>
        <a:p>
          <a:endParaRPr lang="en-US"/>
        </a:p>
      </dgm:t>
    </dgm:pt>
    <dgm:pt modelId="{F6A49F60-D01E-49F1-AE68-4075D5C75196}">
      <dgm:prSet phldrT="[Text]"/>
      <dgm:spPr/>
      <dgm:t>
        <a:bodyPr/>
        <a:lstStyle/>
        <a:p>
          <a:r>
            <a:rPr lang="en-US" dirty="0" smtClean="0"/>
            <a:t>Address service gaps, funding, other major studies, etc.</a:t>
          </a:r>
        </a:p>
      </dgm:t>
    </dgm:pt>
    <dgm:pt modelId="{8111288C-52DD-42BA-85B5-D2C58725E51B}" type="parTrans" cxnId="{05233CD4-9689-4564-983F-0FF6369605C9}">
      <dgm:prSet/>
      <dgm:spPr/>
      <dgm:t>
        <a:bodyPr/>
        <a:lstStyle/>
        <a:p>
          <a:endParaRPr lang="en-US"/>
        </a:p>
      </dgm:t>
    </dgm:pt>
    <dgm:pt modelId="{DDE87684-E2DD-45A8-9183-4CD4973F68CE}" type="sibTrans" cxnId="{05233CD4-9689-4564-983F-0FF6369605C9}">
      <dgm:prSet/>
      <dgm:spPr/>
      <dgm:t>
        <a:bodyPr/>
        <a:lstStyle/>
        <a:p>
          <a:endParaRPr lang="en-US"/>
        </a:p>
      </dgm:t>
    </dgm:pt>
    <dgm:pt modelId="{AB98A411-15B9-41CC-88B5-925AB15907CE}">
      <dgm:prSet phldrT="[Text]"/>
      <dgm:spPr/>
      <dgm:t>
        <a:bodyPr/>
        <a:lstStyle/>
        <a:p>
          <a:r>
            <a:rPr lang="en-US" dirty="0" smtClean="0"/>
            <a:t>Service changes, integration with passenger and Port</a:t>
          </a:r>
        </a:p>
      </dgm:t>
    </dgm:pt>
    <dgm:pt modelId="{A8F8A936-7CF5-4CDE-8E6F-4577D915E531}" type="parTrans" cxnId="{39E97546-E191-488D-B86E-F4285ADD5BF1}">
      <dgm:prSet/>
      <dgm:spPr/>
      <dgm:t>
        <a:bodyPr/>
        <a:lstStyle/>
        <a:p>
          <a:endParaRPr lang="en-US"/>
        </a:p>
      </dgm:t>
    </dgm:pt>
    <dgm:pt modelId="{88265292-39EC-4DDB-8270-AB290D5D3D7E}" type="sibTrans" cxnId="{39E97546-E191-488D-B86E-F4285ADD5BF1}">
      <dgm:prSet/>
      <dgm:spPr/>
      <dgm:t>
        <a:bodyPr/>
        <a:lstStyle/>
        <a:p>
          <a:endParaRPr lang="en-US"/>
        </a:p>
      </dgm:t>
    </dgm:pt>
    <dgm:pt modelId="{1337686E-766A-4D7E-9A49-2B2D8B2F1FDF}">
      <dgm:prSet phldrT="[Text]"/>
      <dgm:spPr/>
      <dgm:t>
        <a:bodyPr/>
        <a:lstStyle/>
        <a:p>
          <a:r>
            <a:rPr lang="en-US" dirty="0" smtClean="0"/>
            <a:t>Vision, goals, financial plan, benefits and effects, etc.</a:t>
          </a:r>
          <a:endParaRPr lang="en-US" dirty="0"/>
        </a:p>
      </dgm:t>
    </dgm:pt>
    <dgm:pt modelId="{64C690D4-6A97-4D06-B91D-50F1B1014388}" type="parTrans" cxnId="{E7297C50-2C7B-4ED6-881A-B11D436921E9}">
      <dgm:prSet/>
      <dgm:spPr/>
      <dgm:t>
        <a:bodyPr/>
        <a:lstStyle/>
        <a:p>
          <a:endParaRPr lang="en-US"/>
        </a:p>
      </dgm:t>
    </dgm:pt>
    <dgm:pt modelId="{44D70D05-1474-4D0E-B5CF-3D0F3EEB369F}" type="sibTrans" cxnId="{E7297C50-2C7B-4ED6-881A-B11D436921E9}">
      <dgm:prSet/>
      <dgm:spPr/>
      <dgm:t>
        <a:bodyPr/>
        <a:lstStyle/>
        <a:p>
          <a:endParaRPr lang="en-US"/>
        </a:p>
      </dgm:t>
    </dgm:pt>
    <dgm:pt modelId="{91B8EE30-D7B1-4AC4-B53B-4B5E74F03D4E}">
      <dgm:prSet phldrT="[Text]"/>
      <dgm:spPr/>
      <dgm:t>
        <a:bodyPr/>
        <a:lstStyle/>
        <a:p>
          <a:r>
            <a:rPr lang="en-US" dirty="0" smtClean="0"/>
            <a:t>Public, rail owners, operators, CTB, interest groups, etc.</a:t>
          </a:r>
        </a:p>
      </dgm:t>
    </dgm:pt>
    <dgm:pt modelId="{50F8C58C-8977-4682-9BF7-B2C5BE247279}" type="parTrans" cxnId="{E7C54FF1-D4CE-4822-807E-262698AFA114}">
      <dgm:prSet/>
      <dgm:spPr/>
      <dgm:t>
        <a:bodyPr/>
        <a:lstStyle/>
        <a:p>
          <a:endParaRPr lang="en-US"/>
        </a:p>
      </dgm:t>
    </dgm:pt>
    <dgm:pt modelId="{7BAB5162-8829-43D2-921C-96AC11D0425F}" type="sibTrans" cxnId="{E7C54FF1-D4CE-4822-807E-262698AFA114}">
      <dgm:prSet/>
      <dgm:spPr/>
      <dgm:t>
        <a:bodyPr/>
        <a:lstStyle/>
        <a:p>
          <a:endParaRPr lang="en-US"/>
        </a:p>
      </dgm:t>
    </dgm:pt>
    <dgm:pt modelId="{E8BA3D8D-2BB7-4942-B6C0-656D9BD978F0}">
      <dgm:prSet phldrT="[Text]"/>
      <dgm:spPr/>
      <dgm:t>
        <a:bodyPr/>
        <a:lstStyle/>
        <a:p>
          <a:r>
            <a:rPr lang="en-US" dirty="0" smtClean="0"/>
            <a:t>Marketing and public consumption</a:t>
          </a:r>
          <a:endParaRPr lang="en-US" dirty="0"/>
        </a:p>
      </dgm:t>
    </dgm:pt>
    <dgm:pt modelId="{7650F079-22EF-43C4-9C54-9C4D9B72D337}" type="parTrans" cxnId="{3C8C73B5-ED22-4044-ACB3-E7FA274BABAC}">
      <dgm:prSet/>
      <dgm:spPr/>
      <dgm:t>
        <a:bodyPr/>
        <a:lstStyle/>
        <a:p>
          <a:endParaRPr lang="en-US"/>
        </a:p>
      </dgm:t>
    </dgm:pt>
    <dgm:pt modelId="{A1938403-F0D2-4107-91F8-99CD772C69D3}" type="sibTrans" cxnId="{3C8C73B5-ED22-4044-ACB3-E7FA274BABAC}">
      <dgm:prSet/>
      <dgm:spPr/>
      <dgm:t>
        <a:bodyPr/>
        <a:lstStyle/>
        <a:p>
          <a:endParaRPr lang="en-US"/>
        </a:p>
      </dgm:t>
    </dgm:pt>
    <dgm:pt modelId="{50F10392-CF40-4D7B-8DB6-1C2F2B6CB0E2}" type="pres">
      <dgm:prSet presAssocID="{D4101119-DD26-4D6B-8A31-43FF01D0D7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959471-3B88-4A48-8279-B231F0589F43}" type="pres">
      <dgm:prSet presAssocID="{AEE9BB37-F10C-4144-92D8-E46CEDDE3D33}" presName="linNode" presStyleCnt="0"/>
      <dgm:spPr/>
    </dgm:pt>
    <dgm:pt modelId="{0E90AE07-A74A-43C3-A436-C5FE568CF6BC}" type="pres">
      <dgm:prSet presAssocID="{AEE9BB37-F10C-4144-92D8-E46CEDDE3D33}" presName="parentText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D2CB3-0BBD-4159-A570-E3DB2A284ADE}" type="pres">
      <dgm:prSet presAssocID="{AEE9BB37-F10C-4144-92D8-E46CEDDE3D33}" presName="descendantText" presStyleLbl="align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381A34-0956-4D0B-8C8B-F41A357E00B5}" type="pres">
      <dgm:prSet presAssocID="{F8459F53-DB87-418A-806C-F7B9757D175C}" presName="sp" presStyleCnt="0"/>
      <dgm:spPr/>
    </dgm:pt>
    <dgm:pt modelId="{4548DD04-E92B-4ED3-BFAB-1A8A0B9CD746}" type="pres">
      <dgm:prSet presAssocID="{5E4A2E43-1B7E-4C5B-B4FC-D2E964FB7856}" presName="linNode" presStyleCnt="0"/>
      <dgm:spPr/>
    </dgm:pt>
    <dgm:pt modelId="{41D37B19-BF8D-4D71-9876-882B456BAEAC}" type="pres">
      <dgm:prSet presAssocID="{5E4A2E43-1B7E-4C5B-B4FC-D2E964FB7856}" presName="parentText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2EFF97-4AE0-47F2-9C0C-036E0F833751}" type="pres">
      <dgm:prSet presAssocID="{5E4A2E43-1B7E-4C5B-B4FC-D2E964FB7856}" presName="descendantText" presStyleLbl="align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91B13F-83AF-4D0D-88C8-429B349C0378}" type="pres">
      <dgm:prSet presAssocID="{4C0D5E71-21B5-4638-8442-66539BFBE479}" presName="sp" presStyleCnt="0"/>
      <dgm:spPr/>
    </dgm:pt>
    <dgm:pt modelId="{1A12781E-F81D-4DFE-B7B3-2FB4BEE1602E}" type="pres">
      <dgm:prSet presAssocID="{700C4420-0E37-4D5A-A37B-FE9CF0014C1F}" presName="linNode" presStyleCnt="0"/>
      <dgm:spPr/>
    </dgm:pt>
    <dgm:pt modelId="{08CF084A-C054-45E9-B3CD-6826B3D3B144}" type="pres">
      <dgm:prSet presAssocID="{700C4420-0E37-4D5A-A37B-FE9CF0014C1F}" presName="parentText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FA2804-6B62-4545-86A9-F2485219E9B3}" type="pres">
      <dgm:prSet presAssocID="{700C4420-0E37-4D5A-A37B-FE9CF0014C1F}" presName="descendantText" presStyleLbl="align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687667-BE57-4ABD-B8E2-EEA0DC2DBCFB}" type="pres">
      <dgm:prSet presAssocID="{FDE48442-7E42-4CDB-B60F-7F17DAB7D8F2}" presName="sp" presStyleCnt="0"/>
      <dgm:spPr/>
    </dgm:pt>
    <dgm:pt modelId="{2423429D-0EC9-48F1-8B7C-C58ED504ED91}" type="pres">
      <dgm:prSet presAssocID="{8A278474-4C4B-4814-988A-10DA7A712D29}" presName="linNode" presStyleCnt="0"/>
      <dgm:spPr/>
    </dgm:pt>
    <dgm:pt modelId="{F6BE1612-CB4C-4E48-92A8-E8CD881A2AB6}" type="pres">
      <dgm:prSet presAssocID="{8A278474-4C4B-4814-988A-10DA7A712D29}" presName="parentText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6F7433-35CB-480A-B436-C5CF4429146D}" type="pres">
      <dgm:prSet presAssocID="{8A278474-4C4B-4814-988A-10DA7A712D29}" presName="descendantText" presStyleLbl="align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77816C-7B94-4B65-BA6C-B24B69EE345E}" type="pres">
      <dgm:prSet presAssocID="{B2839E07-76B0-4933-A90C-A5D37BA1EC32}" presName="sp" presStyleCnt="0"/>
      <dgm:spPr/>
    </dgm:pt>
    <dgm:pt modelId="{C25D5C73-BAE5-485A-870E-32094318010F}" type="pres">
      <dgm:prSet presAssocID="{88B3336E-4ABF-4794-9C1B-0A06BA010C31}" presName="linNode" presStyleCnt="0"/>
      <dgm:spPr/>
    </dgm:pt>
    <dgm:pt modelId="{8ACF5AD2-E049-4DB3-AD7F-7C7DFC7A5A4A}" type="pres">
      <dgm:prSet presAssocID="{88B3336E-4ABF-4794-9C1B-0A06BA010C31}" presName="parentText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BD0BC8-3196-4DFA-B8D6-AB4DC799C2D3}" type="pres">
      <dgm:prSet presAssocID="{88B3336E-4ABF-4794-9C1B-0A06BA010C31}" presName="descendantText" presStyleLbl="align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089CBA-E78F-47F8-A050-A2506780F9F1}" type="pres">
      <dgm:prSet presAssocID="{25D1A9FE-CE01-4FAC-A1E5-E80B0DACD916}" presName="sp" presStyleCnt="0"/>
      <dgm:spPr/>
    </dgm:pt>
    <dgm:pt modelId="{5CC0158C-5370-4612-8A95-224B43A3074B}" type="pres">
      <dgm:prSet presAssocID="{95133F2F-CF39-4A39-AE7F-735ADB0A45FB}" presName="linNode" presStyleCnt="0"/>
      <dgm:spPr/>
    </dgm:pt>
    <dgm:pt modelId="{B64CDBA6-8A1B-4650-B1B4-60C51AEE10CA}" type="pres">
      <dgm:prSet presAssocID="{95133F2F-CF39-4A39-AE7F-735ADB0A45FB}" presName="parentText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F51A2E-3D84-4948-9CF6-54067D77A398}" type="pres">
      <dgm:prSet presAssocID="{95133F2F-CF39-4A39-AE7F-735ADB0A45FB}" presName="descendantText" presStyleLbl="align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75338C-FFF8-4FF5-BE18-0ACB2A1F51CD}" type="pres">
      <dgm:prSet presAssocID="{0C761F30-E91D-4358-B353-45B8A8890D2E}" presName="sp" presStyleCnt="0"/>
      <dgm:spPr/>
    </dgm:pt>
    <dgm:pt modelId="{31275496-4D3A-4329-893C-74B0C3051FD0}" type="pres">
      <dgm:prSet presAssocID="{DB55B8AE-BACC-419D-8B70-04FBC0D6885E}" presName="linNode" presStyleCnt="0"/>
      <dgm:spPr/>
    </dgm:pt>
    <dgm:pt modelId="{22BF7C95-114D-4074-9AAD-9FCD709C8968}" type="pres">
      <dgm:prSet presAssocID="{DB55B8AE-BACC-419D-8B70-04FBC0D6885E}" presName="parentText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A8222B-6654-46BB-A5C4-57677F82495E}" type="pres">
      <dgm:prSet presAssocID="{DB55B8AE-BACC-419D-8B70-04FBC0D6885E}" presName="descendantText" presStyleLbl="align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3FCDF4-4E41-481E-9E35-0F1ED719D331}" type="presOf" srcId="{95133F2F-CF39-4A39-AE7F-735ADB0A45FB}" destId="{B64CDBA6-8A1B-4650-B1B4-60C51AEE10CA}" srcOrd="0" destOrd="0" presId="urn:microsoft.com/office/officeart/2005/8/layout/vList5"/>
    <dgm:cxn modelId="{E9216361-C528-47A5-B9F2-8E28083B4B28}" srcId="{D4101119-DD26-4D6B-8A31-43FF01D0D799}" destId="{DB55B8AE-BACC-419D-8B70-04FBC0D6885E}" srcOrd="6" destOrd="0" parTransId="{05F8A8A1-D930-44C8-908D-907A9B5B279E}" sibTransId="{332A19AD-7A68-445E-A325-F20162D0AD5D}"/>
    <dgm:cxn modelId="{1063949B-C890-4B38-95F7-E3EF90F7E768}" srcId="{D4101119-DD26-4D6B-8A31-43FF01D0D799}" destId="{88B3336E-4ABF-4794-9C1B-0A06BA010C31}" srcOrd="4" destOrd="0" parTransId="{C9FAC443-02F2-467D-9FA0-B37066C2A685}" sibTransId="{25D1A9FE-CE01-4FAC-A1E5-E80B0DACD916}"/>
    <dgm:cxn modelId="{0E8D92A4-52CF-4C99-A8F0-044117589372}" type="presOf" srcId="{DB55B8AE-BACC-419D-8B70-04FBC0D6885E}" destId="{22BF7C95-114D-4074-9AAD-9FCD709C8968}" srcOrd="0" destOrd="0" presId="urn:microsoft.com/office/officeart/2005/8/layout/vList5"/>
    <dgm:cxn modelId="{3C8C73B5-ED22-4044-ACB3-E7FA274BABAC}" srcId="{DB55B8AE-BACC-419D-8B70-04FBC0D6885E}" destId="{E8BA3D8D-2BB7-4942-B6C0-656D9BD978F0}" srcOrd="0" destOrd="0" parTransId="{7650F079-22EF-43C4-9C54-9C4D9B72D337}" sibTransId="{A1938403-F0D2-4107-91F8-99CD772C69D3}"/>
    <dgm:cxn modelId="{5650EE1C-519C-43D4-A5EB-5A194BC92194}" type="presOf" srcId="{700C4420-0E37-4D5A-A37B-FE9CF0014C1F}" destId="{08CF084A-C054-45E9-B3CD-6826B3D3B144}" srcOrd="0" destOrd="0" presId="urn:microsoft.com/office/officeart/2005/8/layout/vList5"/>
    <dgm:cxn modelId="{AED9B516-1928-4EE1-AD9E-86EA61BC98CD}" type="presOf" srcId="{AEE9BB37-F10C-4144-92D8-E46CEDDE3D33}" destId="{0E90AE07-A74A-43C3-A436-C5FE568CF6BC}" srcOrd="0" destOrd="0" presId="urn:microsoft.com/office/officeart/2005/8/layout/vList5"/>
    <dgm:cxn modelId="{1A5AA132-45A2-4E6C-8F07-EA66A77266A6}" type="presOf" srcId="{66F2F2DA-4993-4BD0-89B1-315277C22B36}" destId="{2C2EFF97-4AE0-47F2-9C0C-036E0F833751}" srcOrd="0" destOrd="0" presId="urn:microsoft.com/office/officeart/2005/8/layout/vList5"/>
    <dgm:cxn modelId="{39E97546-E191-488D-B86E-F4285ADD5BF1}" srcId="{8A278474-4C4B-4814-988A-10DA7A712D29}" destId="{AB98A411-15B9-41CC-88B5-925AB15907CE}" srcOrd="0" destOrd="0" parTransId="{A8F8A936-7CF5-4CDE-8E6F-4577D915E531}" sibTransId="{88265292-39EC-4DDB-8270-AB290D5D3D7E}"/>
    <dgm:cxn modelId="{E7C54FF1-D4CE-4822-807E-262698AFA114}" srcId="{95133F2F-CF39-4A39-AE7F-735ADB0A45FB}" destId="{91B8EE30-D7B1-4AC4-B53B-4B5E74F03D4E}" srcOrd="0" destOrd="0" parTransId="{50F8C58C-8977-4682-9BF7-B2C5BE247279}" sibTransId="{7BAB5162-8829-43D2-921C-96AC11D0425F}"/>
    <dgm:cxn modelId="{3294939C-1DB8-4D35-A63A-70F47022ED5D}" type="presOf" srcId="{5E4A2E43-1B7E-4C5B-B4FC-D2E964FB7856}" destId="{41D37B19-BF8D-4D71-9876-882B456BAEAC}" srcOrd="0" destOrd="0" presId="urn:microsoft.com/office/officeart/2005/8/layout/vList5"/>
    <dgm:cxn modelId="{B9D11B49-7FA7-4519-B60B-70366C3A35D5}" srcId="{5E4A2E43-1B7E-4C5B-B4FC-D2E964FB7856}" destId="{66F2F2DA-4993-4BD0-89B1-315277C22B36}" srcOrd="0" destOrd="0" parTransId="{BDDBEB14-52B3-4DD1-8A3A-F8697E9A5B77}" sibTransId="{DC13C85E-3E10-4EB0-8E80-7534E4393DFC}"/>
    <dgm:cxn modelId="{D3F219BA-F789-4D89-98E1-2A0B2E6D3BBA}" type="presOf" srcId="{1337686E-766A-4D7E-9A49-2B2D8B2F1FDF}" destId="{FFBD0BC8-3196-4DFA-B8D6-AB4DC799C2D3}" srcOrd="0" destOrd="0" presId="urn:microsoft.com/office/officeart/2005/8/layout/vList5"/>
    <dgm:cxn modelId="{5AA491E0-0E5E-4C85-8ACB-D1A37714E27A}" type="presOf" srcId="{E8BA3D8D-2BB7-4942-B6C0-656D9BD978F0}" destId="{B1A8222B-6654-46BB-A5C4-57677F82495E}" srcOrd="0" destOrd="0" presId="urn:microsoft.com/office/officeart/2005/8/layout/vList5"/>
    <dgm:cxn modelId="{4B907130-A6B0-43BB-8B89-9AB4E5D507B3}" srcId="{D4101119-DD26-4D6B-8A31-43FF01D0D799}" destId="{700C4420-0E37-4D5A-A37B-FE9CF0014C1F}" srcOrd="2" destOrd="0" parTransId="{39C031E6-B8DC-4DF2-8873-5E5365342B54}" sibTransId="{FDE48442-7E42-4CDB-B60F-7F17DAB7D8F2}"/>
    <dgm:cxn modelId="{8F2D52DC-7BA5-4972-8DAF-4708F34D5C6D}" type="presOf" srcId="{F6A49F60-D01E-49F1-AE68-4075D5C75196}" destId="{C5FA2804-6B62-4545-86A9-F2485219E9B3}" srcOrd="0" destOrd="0" presId="urn:microsoft.com/office/officeart/2005/8/layout/vList5"/>
    <dgm:cxn modelId="{8FF657B8-3093-4410-B2BE-D07CC7B64A86}" srcId="{D4101119-DD26-4D6B-8A31-43FF01D0D799}" destId="{95133F2F-CF39-4A39-AE7F-735ADB0A45FB}" srcOrd="5" destOrd="0" parTransId="{9BCBE2BC-4836-4C30-9934-09A3869CC96E}" sibTransId="{0C761F30-E91D-4358-B353-45B8A8890D2E}"/>
    <dgm:cxn modelId="{3C6F532E-7EE6-4C68-8C21-185B81DE38D6}" srcId="{AEE9BB37-F10C-4144-92D8-E46CEDDE3D33}" destId="{46831AA7-49A6-441C-8E69-B27B5DCB3677}" srcOrd="0" destOrd="0" parTransId="{8C303DB2-B306-49A5-91DB-CB48D7522002}" sibTransId="{101EBEE7-778E-456A-9450-3E23EB0D53DA}"/>
    <dgm:cxn modelId="{E3545DA5-CF98-4519-A9EF-E10B2E803066}" type="presOf" srcId="{D4101119-DD26-4D6B-8A31-43FF01D0D799}" destId="{50F10392-CF40-4D7B-8DB6-1C2F2B6CB0E2}" srcOrd="0" destOrd="0" presId="urn:microsoft.com/office/officeart/2005/8/layout/vList5"/>
    <dgm:cxn modelId="{559DA268-A667-4461-B546-CE5883894D06}" type="presOf" srcId="{91B8EE30-D7B1-4AC4-B53B-4B5E74F03D4E}" destId="{DEF51A2E-3D84-4948-9CF6-54067D77A398}" srcOrd="0" destOrd="0" presId="urn:microsoft.com/office/officeart/2005/8/layout/vList5"/>
    <dgm:cxn modelId="{E7297C50-2C7B-4ED6-881A-B11D436921E9}" srcId="{88B3336E-4ABF-4794-9C1B-0A06BA010C31}" destId="{1337686E-766A-4D7E-9A49-2B2D8B2F1FDF}" srcOrd="0" destOrd="0" parTransId="{64C690D4-6A97-4D06-B91D-50F1B1014388}" sibTransId="{44D70D05-1474-4D0E-B5CF-3D0F3EEB369F}"/>
    <dgm:cxn modelId="{02D25F31-D0F0-4028-A371-3FE700B23BDA}" type="presOf" srcId="{88B3336E-4ABF-4794-9C1B-0A06BA010C31}" destId="{8ACF5AD2-E049-4DB3-AD7F-7C7DFC7A5A4A}" srcOrd="0" destOrd="0" presId="urn:microsoft.com/office/officeart/2005/8/layout/vList5"/>
    <dgm:cxn modelId="{A05CDBB9-317B-4132-8638-D0687983AF03}" srcId="{D4101119-DD26-4D6B-8A31-43FF01D0D799}" destId="{5E4A2E43-1B7E-4C5B-B4FC-D2E964FB7856}" srcOrd="1" destOrd="0" parTransId="{32E5E502-ACBD-4108-89D4-757004475DB0}" sibTransId="{4C0D5E71-21B5-4638-8442-66539BFBE479}"/>
    <dgm:cxn modelId="{7A840BD4-D394-493F-97BC-79A6EAC08DF8}" srcId="{D4101119-DD26-4D6B-8A31-43FF01D0D799}" destId="{AEE9BB37-F10C-4144-92D8-E46CEDDE3D33}" srcOrd="0" destOrd="0" parTransId="{9773F9CB-63D3-41B5-9DD4-CA68EF8F4492}" sibTransId="{F8459F53-DB87-418A-806C-F7B9757D175C}"/>
    <dgm:cxn modelId="{05233CD4-9689-4564-983F-0FF6369605C9}" srcId="{700C4420-0E37-4D5A-A37B-FE9CF0014C1F}" destId="{F6A49F60-D01E-49F1-AE68-4075D5C75196}" srcOrd="0" destOrd="0" parTransId="{8111288C-52DD-42BA-85B5-D2C58725E51B}" sibTransId="{DDE87684-E2DD-45A8-9183-4CD4973F68CE}"/>
    <dgm:cxn modelId="{9BB41D08-9EF3-4622-9BC2-9363B05FA348}" type="presOf" srcId="{46831AA7-49A6-441C-8E69-B27B5DCB3677}" destId="{C7CD2CB3-0BBD-4159-A570-E3DB2A284ADE}" srcOrd="0" destOrd="0" presId="urn:microsoft.com/office/officeart/2005/8/layout/vList5"/>
    <dgm:cxn modelId="{A3C236CD-8C6B-495E-8007-A3C0097C882B}" type="presOf" srcId="{8A278474-4C4B-4814-988A-10DA7A712D29}" destId="{F6BE1612-CB4C-4E48-92A8-E8CD881A2AB6}" srcOrd="0" destOrd="0" presId="urn:microsoft.com/office/officeart/2005/8/layout/vList5"/>
    <dgm:cxn modelId="{BE598711-B02A-4DC3-AEA1-EA2CDAEFDA1F}" type="presOf" srcId="{AB98A411-15B9-41CC-88B5-925AB15907CE}" destId="{5C6F7433-35CB-480A-B436-C5CF4429146D}" srcOrd="0" destOrd="0" presId="urn:microsoft.com/office/officeart/2005/8/layout/vList5"/>
    <dgm:cxn modelId="{E59261D5-600A-4B68-918D-6F7625D46AEB}" srcId="{D4101119-DD26-4D6B-8A31-43FF01D0D799}" destId="{8A278474-4C4B-4814-988A-10DA7A712D29}" srcOrd="3" destOrd="0" parTransId="{BE168F09-0BF8-48DB-8C27-A4588BBE2D07}" sibTransId="{B2839E07-76B0-4933-A90C-A5D37BA1EC32}"/>
    <dgm:cxn modelId="{2A9E8520-8C7B-417B-8E03-7328ACD176A6}" type="presParOf" srcId="{50F10392-CF40-4D7B-8DB6-1C2F2B6CB0E2}" destId="{AE959471-3B88-4A48-8279-B231F0589F43}" srcOrd="0" destOrd="0" presId="urn:microsoft.com/office/officeart/2005/8/layout/vList5"/>
    <dgm:cxn modelId="{C7B23646-BB99-42F2-B0C1-698519697956}" type="presParOf" srcId="{AE959471-3B88-4A48-8279-B231F0589F43}" destId="{0E90AE07-A74A-43C3-A436-C5FE568CF6BC}" srcOrd="0" destOrd="0" presId="urn:microsoft.com/office/officeart/2005/8/layout/vList5"/>
    <dgm:cxn modelId="{5E6A557A-A4B8-4693-B9E1-730F2398322E}" type="presParOf" srcId="{AE959471-3B88-4A48-8279-B231F0589F43}" destId="{C7CD2CB3-0BBD-4159-A570-E3DB2A284ADE}" srcOrd="1" destOrd="0" presId="urn:microsoft.com/office/officeart/2005/8/layout/vList5"/>
    <dgm:cxn modelId="{F99135E9-F482-4159-AA82-C4FA1185787A}" type="presParOf" srcId="{50F10392-CF40-4D7B-8DB6-1C2F2B6CB0E2}" destId="{2E381A34-0956-4D0B-8C8B-F41A357E00B5}" srcOrd="1" destOrd="0" presId="urn:microsoft.com/office/officeart/2005/8/layout/vList5"/>
    <dgm:cxn modelId="{9DDE3B1A-E5B4-4F50-B1F3-1EEE6BC9D166}" type="presParOf" srcId="{50F10392-CF40-4D7B-8DB6-1C2F2B6CB0E2}" destId="{4548DD04-E92B-4ED3-BFAB-1A8A0B9CD746}" srcOrd="2" destOrd="0" presId="urn:microsoft.com/office/officeart/2005/8/layout/vList5"/>
    <dgm:cxn modelId="{C331BBB8-4F63-48E5-8B18-A6F7A04F58AE}" type="presParOf" srcId="{4548DD04-E92B-4ED3-BFAB-1A8A0B9CD746}" destId="{41D37B19-BF8D-4D71-9876-882B456BAEAC}" srcOrd="0" destOrd="0" presId="urn:microsoft.com/office/officeart/2005/8/layout/vList5"/>
    <dgm:cxn modelId="{79D47A86-370F-4822-BF8F-121067847DA1}" type="presParOf" srcId="{4548DD04-E92B-4ED3-BFAB-1A8A0B9CD746}" destId="{2C2EFF97-4AE0-47F2-9C0C-036E0F833751}" srcOrd="1" destOrd="0" presId="urn:microsoft.com/office/officeart/2005/8/layout/vList5"/>
    <dgm:cxn modelId="{FD11BAF4-9E3F-4CE3-8B1D-F19B45FADFDC}" type="presParOf" srcId="{50F10392-CF40-4D7B-8DB6-1C2F2B6CB0E2}" destId="{F291B13F-83AF-4D0D-88C8-429B349C0378}" srcOrd="3" destOrd="0" presId="urn:microsoft.com/office/officeart/2005/8/layout/vList5"/>
    <dgm:cxn modelId="{30C0DCC5-D655-4A4A-B772-1697BA910CC7}" type="presParOf" srcId="{50F10392-CF40-4D7B-8DB6-1C2F2B6CB0E2}" destId="{1A12781E-F81D-4DFE-B7B3-2FB4BEE1602E}" srcOrd="4" destOrd="0" presId="urn:microsoft.com/office/officeart/2005/8/layout/vList5"/>
    <dgm:cxn modelId="{1278E9CC-4DDA-4CA7-B320-609DD73DB1BE}" type="presParOf" srcId="{1A12781E-F81D-4DFE-B7B3-2FB4BEE1602E}" destId="{08CF084A-C054-45E9-B3CD-6826B3D3B144}" srcOrd="0" destOrd="0" presId="urn:microsoft.com/office/officeart/2005/8/layout/vList5"/>
    <dgm:cxn modelId="{2A69AA29-61CE-4DE4-BBEE-B86ED2E98515}" type="presParOf" srcId="{1A12781E-F81D-4DFE-B7B3-2FB4BEE1602E}" destId="{C5FA2804-6B62-4545-86A9-F2485219E9B3}" srcOrd="1" destOrd="0" presId="urn:microsoft.com/office/officeart/2005/8/layout/vList5"/>
    <dgm:cxn modelId="{13937524-96E8-4039-A1D1-58BC786B6556}" type="presParOf" srcId="{50F10392-CF40-4D7B-8DB6-1C2F2B6CB0E2}" destId="{D6687667-BE57-4ABD-B8E2-EEA0DC2DBCFB}" srcOrd="5" destOrd="0" presId="urn:microsoft.com/office/officeart/2005/8/layout/vList5"/>
    <dgm:cxn modelId="{87414D52-4126-4455-AB09-A0F0C0BDB0C4}" type="presParOf" srcId="{50F10392-CF40-4D7B-8DB6-1C2F2B6CB0E2}" destId="{2423429D-0EC9-48F1-8B7C-C58ED504ED91}" srcOrd="6" destOrd="0" presId="urn:microsoft.com/office/officeart/2005/8/layout/vList5"/>
    <dgm:cxn modelId="{0A693810-8342-403B-8A68-5207C42FAB31}" type="presParOf" srcId="{2423429D-0EC9-48F1-8B7C-C58ED504ED91}" destId="{F6BE1612-CB4C-4E48-92A8-E8CD881A2AB6}" srcOrd="0" destOrd="0" presId="urn:microsoft.com/office/officeart/2005/8/layout/vList5"/>
    <dgm:cxn modelId="{2B1B939E-83F5-47FF-848C-1FEE5BAB9FE4}" type="presParOf" srcId="{2423429D-0EC9-48F1-8B7C-C58ED504ED91}" destId="{5C6F7433-35CB-480A-B436-C5CF4429146D}" srcOrd="1" destOrd="0" presId="urn:microsoft.com/office/officeart/2005/8/layout/vList5"/>
    <dgm:cxn modelId="{C858B5AA-590A-485B-8DC0-73B2FEEC3455}" type="presParOf" srcId="{50F10392-CF40-4D7B-8DB6-1C2F2B6CB0E2}" destId="{8E77816C-7B94-4B65-BA6C-B24B69EE345E}" srcOrd="7" destOrd="0" presId="urn:microsoft.com/office/officeart/2005/8/layout/vList5"/>
    <dgm:cxn modelId="{2C878DBB-FA99-47DC-8FFC-2FC3D80A6CC6}" type="presParOf" srcId="{50F10392-CF40-4D7B-8DB6-1C2F2B6CB0E2}" destId="{C25D5C73-BAE5-485A-870E-32094318010F}" srcOrd="8" destOrd="0" presId="urn:microsoft.com/office/officeart/2005/8/layout/vList5"/>
    <dgm:cxn modelId="{B28F25A4-2AB8-4789-8B83-4BFD761AB14D}" type="presParOf" srcId="{C25D5C73-BAE5-485A-870E-32094318010F}" destId="{8ACF5AD2-E049-4DB3-AD7F-7C7DFC7A5A4A}" srcOrd="0" destOrd="0" presId="urn:microsoft.com/office/officeart/2005/8/layout/vList5"/>
    <dgm:cxn modelId="{ED3B3686-2FE7-4DFA-BAA9-0F65AD0D95B1}" type="presParOf" srcId="{C25D5C73-BAE5-485A-870E-32094318010F}" destId="{FFBD0BC8-3196-4DFA-B8D6-AB4DC799C2D3}" srcOrd="1" destOrd="0" presId="urn:microsoft.com/office/officeart/2005/8/layout/vList5"/>
    <dgm:cxn modelId="{766AAC47-09C4-49E3-BB77-F9EE633F08D0}" type="presParOf" srcId="{50F10392-CF40-4D7B-8DB6-1C2F2B6CB0E2}" destId="{88089CBA-E78F-47F8-A050-A2506780F9F1}" srcOrd="9" destOrd="0" presId="urn:microsoft.com/office/officeart/2005/8/layout/vList5"/>
    <dgm:cxn modelId="{ED2CD1F7-9E7C-4359-926C-35932B2CC912}" type="presParOf" srcId="{50F10392-CF40-4D7B-8DB6-1C2F2B6CB0E2}" destId="{5CC0158C-5370-4612-8A95-224B43A3074B}" srcOrd="10" destOrd="0" presId="urn:microsoft.com/office/officeart/2005/8/layout/vList5"/>
    <dgm:cxn modelId="{DA529E1A-62FB-40EB-8570-474AE5BFF7AE}" type="presParOf" srcId="{5CC0158C-5370-4612-8A95-224B43A3074B}" destId="{B64CDBA6-8A1B-4650-B1B4-60C51AEE10CA}" srcOrd="0" destOrd="0" presId="urn:microsoft.com/office/officeart/2005/8/layout/vList5"/>
    <dgm:cxn modelId="{D87A4EB5-8769-4484-8FB4-FDEC70AB2A63}" type="presParOf" srcId="{5CC0158C-5370-4612-8A95-224B43A3074B}" destId="{DEF51A2E-3D84-4948-9CF6-54067D77A398}" srcOrd="1" destOrd="0" presId="urn:microsoft.com/office/officeart/2005/8/layout/vList5"/>
    <dgm:cxn modelId="{2DDF8BA0-7163-4988-BA13-56DF87C067D8}" type="presParOf" srcId="{50F10392-CF40-4D7B-8DB6-1C2F2B6CB0E2}" destId="{1075338C-FFF8-4FF5-BE18-0ACB2A1F51CD}" srcOrd="11" destOrd="0" presId="urn:microsoft.com/office/officeart/2005/8/layout/vList5"/>
    <dgm:cxn modelId="{E577A28F-3AD2-40C5-B02C-5EDEA067E7C1}" type="presParOf" srcId="{50F10392-CF40-4D7B-8DB6-1C2F2B6CB0E2}" destId="{31275496-4D3A-4329-893C-74B0C3051FD0}" srcOrd="12" destOrd="0" presId="urn:microsoft.com/office/officeart/2005/8/layout/vList5"/>
    <dgm:cxn modelId="{59F0399F-1505-435F-9BA9-A1BA882D086A}" type="presParOf" srcId="{31275496-4D3A-4329-893C-74B0C3051FD0}" destId="{22BF7C95-114D-4074-9AAD-9FCD709C8968}" srcOrd="0" destOrd="0" presId="urn:microsoft.com/office/officeart/2005/8/layout/vList5"/>
    <dgm:cxn modelId="{E963A8CC-E6FA-45BF-ABD3-775C15B34E0C}" type="presParOf" srcId="{31275496-4D3A-4329-893C-74B0C3051FD0}" destId="{B1A8222B-6654-46BB-A5C4-57677F82495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3EB5B4-F4F8-4E74-A8D5-5C2C235824B9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B88D7D-1A8A-4529-BB7F-D88E4C2AE7E5}">
      <dgm:prSet phldrT="[Text]"/>
      <dgm:spPr/>
      <dgm:t>
        <a:bodyPr/>
        <a:lstStyle/>
        <a:p>
          <a:r>
            <a:rPr lang="en-US" dirty="0" smtClean="0"/>
            <a:t>FRA Rail Plan Guidance</a:t>
          </a:r>
          <a:endParaRPr lang="en-US" dirty="0"/>
        </a:p>
      </dgm:t>
    </dgm:pt>
    <dgm:pt modelId="{A0392FD8-096E-4166-B8B5-1C7D03C83AC1}" type="parTrans" cxnId="{D0217B74-D183-48E6-8417-ECE64FF206CD}">
      <dgm:prSet/>
      <dgm:spPr/>
      <dgm:t>
        <a:bodyPr/>
        <a:lstStyle/>
        <a:p>
          <a:endParaRPr lang="en-US"/>
        </a:p>
      </dgm:t>
    </dgm:pt>
    <dgm:pt modelId="{CA1911B5-1F13-4F6E-A265-EA833004C42B}" type="sibTrans" cxnId="{D0217B74-D183-48E6-8417-ECE64FF206CD}">
      <dgm:prSet/>
      <dgm:spPr/>
      <dgm:t>
        <a:bodyPr/>
        <a:lstStyle/>
        <a:p>
          <a:endParaRPr lang="en-US"/>
        </a:p>
      </dgm:t>
    </dgm:pt>
    <dgm:pt modelId="{DDFD6BA2-263D-43CA-BD0C-84AA1E38A0EA}">
      <dgm:prSet phldrT="[Text]"/>
      <dgm:spPr/>
      <dgm:t>
        <a:bodyPr/>
        <a:lstStyle/>
        <a:p>
          <a:r>
            <a:rPr lang="en-US" dirty="0" smtClean="0"/>
            <a:t>Prioritization Criteria</a:t>
          </a:r>
          <a:endParaRPr lang="en-US" dirty="0"/>
        </a:p>
      </dgm:t>
    </dgm:pt>
    <dgm:pt modelId="{187A41D8-A95B-4428-98B8-7E65C462FC9D}" type="parTrans" cxnId="{1C895D04-76EC-4C88-AAC0-01CA72DF3F42}">
      <dgm:prSet/>
      <dgm:spPr/>
      <dgm:t>
        <a:bodyPr/>
        <a:lstStyle/>
        <a:p>
          <a:endParaRPr lang="en-US"/>
        </a:p>
      </dgm:t>
    </dgm:pt>
    <dgm:pt modelId="{E6453D2A-EDE0-4EC3-8232-51DA1FD344F3}" type="sibTrans" cxnId="{1C895D04-76EC-4C88-AAC0-01CA72DF3F42}">
      <dgm:prSet/>
      <dgm:spPr/>
      <dgm:t>
        <a:bodyPr/>
        <a:lstStyle/>
        <a:p>
          <a:endParaRPr lang="en-US"/>
        </a:p>
      </dgm:t>
    </dgm:pt>
    <dgm:pt modelId="{32765AF3-30B5-4426-BBF2-A3BB4597CE5A}">
      <dgm:prSet phldrT="[Text]"/>
      <dgm:spPr/>
      <dgm:t>
        <a:bodyPr/>
        <a:lstStyle/>
        <a:p>
          <a:r>
            <a:rPr lang="en-US" dirty="0" smtClean="0"/>
            <a:t>Vision</a:t>
          </a:r>
          <a:endParaRPr lang="en-US" dirty="0"/>
        </a:p>
      </dgm:t>
    </dgm:pt>
    <dgm:pt modelId="{DDB15723-840D-40C0-A084-3E785B848E1F}" type="parTrans" cxnId="{C92EDCD3-CCE7-41F5-8C56-34A52DEB4CC2}">
      <dgm:prSet/>
      <dgm:spPr/>
      <dgm:t>
        <a:bodyPr/>
        <a:lstStyle/>
        <a:p>
          <a:endParaRPr lang="en-US"/>
        </a:p>
      </dgm:t>
    </dgm:pt>
    <dgm:pt modelId="{77D04D40-4C8C-43A3-A0DE-73D7198B2D4E}" type="sibTrans" cxnId="{C92EDCD3-CCE7-41F5-8C56-34A52DEB4CC2}">
      <dgm:prSet/>
      <dgm:spPr/>
      <dgm:t>
        <a:bodyPr/>
        <a:lstStyle/>
        <a:p>
          <a:endParaRPr lang="en-US"/>
        </a:p>
      </dgm:t>
    </dgm:pt>
    <dgm:pt modelId="{58FE116F-41B4-42E5-B8E7-3AFD98258B9E}">
      <dgm:prSet phldrT="[Text]"/>
      <dgm:spPr/>
      <dgm:t>
        <a:bodyPr/>
        <a:lstStyle/>
        <a:p>
          <a:r>
            <a:rPr lang="en-US" dirty="0" smtClean="0"/>
            <a:t>Program Guidance</a:t>
          </a:r>
          <a:endParaRPr lang="en-US" dirty="0"/>
        </a:p>
      </dgm:t>
    </dgm:pt>
    <dgm:pt modelId="{7494E75D-EEC5-449F-8706-B684974DC2AF}" type="parTrans" cxnId="{7F870D07-7724-4181-96C5-FEFAFE65E5EA}">
      <dgm:prSet/>
      <dgm:spPr/>
      <dgm:t>
        <a:bodyPr/>
        <a:lstStyle/>
        <a:p>
          <a:endParaRPr lang="en-US"/>
        </a:p>
      </dgm:t>
    </dgm:pt>
    <dgm:pt modelId="{92563BCA-71D3-4B81-A498-158888640D36}" type="sibTrans" cxnId="{7F870D07-7724-4181-96C5-FEFAFE65E5EA}">
      <dgm:prSet/>
      <dgm:spPr/>
      <dgm:t>
        <a:bodyPr/>
        <a:lstStyle/>
        <a:p>
          <a:endParaRPr lang="en-US"/>
        </a:p>
      </dgm:t>
    </dgm:pt>
    <dgm:pt modelId="{9614D2FF-3AF3-45E1-ABB7-6D014583EFB8}">
      <dgm:prSet phldrT="[Text]"/>
      <dgm:spPr/>
      <dgm:t>
        <a:bodyPr/>
        <a:lstStyle/>
        <a:p>
          <a:r>
            <a:rPr lang="en-US" dirty="0" smtClean="0"/>
            <a:t>Passenger Service Expansion</a:t>
          </a:r>
          <a:endParaRPr lang="en-US" dirty="0"/>
        </a:p>
      </dgm:t>
    </dgm:pt>
    <dgm:pt modelId="{97A05395-C4DB-4E89-8110-5B6BC07E2E4A}" type="parTrans" cxnId="{A2BE9E43-580C-4BC2-BBF7-F164D7834E1F}">
      <dgm:prSet/>
      <dgm:spPr/>
      <dgm:t>
        <a:bodyPr/>
        <a:lstStyle/>
        <a:p>
          <a:endParaRPr lang="en-US"/>
        </a:p>
      </dgm:t>
    </dgm:pt>
    <dgm:pt modelId="{95A89C92-B82A-405C-B725-F7C21DC34C5A}" type="sibTrans" cxnId="{A2BE9E43-580C-4BC2-BBF7-F164D7834E1F}">
      <dgm:prSet/>
      <dgm:spPr/>
      <dgm:t>
        <a:bodyPr/>
        <a:lstStyle/>
        <a:p>
          <a:endParaRPr lang="en-US"/>
        </a:p>
      </dgm:t>
    </dgm:pt>
    <dgm:pt modelId="{C20CDA4B-F419-4456-9B36-38324DB99321}">
      <dgm:prSet phldrT="[Text]"/>
      <dgm:spPr/>
      <dgm:t>
        <a:bodyPr/>
        <a:lstStyle/>
        <a:p>
          <a:r>
            <a:rPr lang="en-US" dirty="0" smtClean="0"/>
            <a:t>Policy Goals</a:t>
          </a:r>
          <a:endParaRPr lang="en-US" dirty="0"/>
        </a:p>
      </dgm:t>
    </dgm:pt>
    <dgm:pt modelId="{DB5ECF0E-39F6-4CAF-96DF-D78B6796C1F3}" type="parTrans" cxnId="{B8264C74-5545-4563-8A64-F3A97786F8DE}">
      <dgm:prSet/>
      <dgm:spPr/>
      <dgm:t>
        <a:bodyPr/>
        <a:lstStyle/>
        <a:p>
          <a:endParaRPr lang="en-US"/>
        </a:p>
      </dgm:t>
    </dgm:pt>
    <dgm:pt modelId="{C9DD6896-A6FA-4612-BDC9-C3847E78903A}" type="sibTrans" cxnId="{B8264C74-5545-4563-8A64-F3A97786F8DE}">
      <dgm:prSet/>
      <dgm:spPr/>
      <dgm:t>
        <a:bodyPr/>
        <a:lstStyle/>
        <a:p>
          <a:endParaRPr lang="en-US"/>
        </a:p>
      </dgm:t>
    </dgm:pt>
    <dgm:pt modelId="{9FEA451B-0991-4B90-83F8-C951C7189001}" type="pres">
      <dgm:prSet presAssocID="{DA3EB5B4-F4F8-4E74-A8D5-5C2C235824B9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DC584E2C-33A7-4306-B55A-3F60843BE47E}" type="pres">
      <dgm:prSet presAssocID="{A8B88D7D-1A8A-4529-BB7F-D88E4C2AE7E5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B9B823F7-93AF-4662-BAE3-0E81DC7A466D}" type="pres">
      <dgm:prSet presAssocID="{A8B88D7D-1A8A-4529-BB7F-D88E4C2AE7E5}" presName="Accent2" presStyleLbl="node1" presStyleIdx="0" presStyleCnt="19"/>
      <dgm:spPr/>
    </dgm:pt>
    <dgm:pt modelId="{33E0214B-2578-45EF-862D-BD43E0259617}" type="pres">
      <dgm:prSet presAssocID="{A8B88D7D-1A8A-4529-BB7F-D88E4C2AE7E5}" presName="Accent3" presStyleLbl="node1" presStyleIdx="1" presStyleCnt="19"/>
      <dgm:spPr/>
    </dgm:pt>
    <dgm:pt modelId="{A5472BAA-93F1-4B7E-A4B7-9C2305169E9A}" type="pres">
      <dgm:prSet presAssocID="{A8B88D7D-1A8A-4529-BB7F-D88E4C2AE7E5}" presName="Accent4" presStyleLbl="node1" presStyleIdx="2" presStyleCnt="19"/>
      <dgm:spPr/>
    </dgm:pt>
    <dgm:pt modelId="{FD371C81-F771-419F-AEE8-9FF77C73A06D}" type="pres">
      <dgm:prSet presAssocID="{A8B88D7D-1A8A-4529-BB7F-D88E4C2AE7E5}" presName="Accent5" presStyleLbl="node1" presStyleIdx="3" presStyleCnt="19"/>
      <dgm:spPr/>
    </dgm:pt>
    <dgm:pt modelId="{FCEC58B0-E4A6-472F-9DDB-1249790B92F9}" type="pres">
      <dgm:prSet presAssocID="{A8B88D7D-1A8A-4529-BB7F-D88E4C2AE7E5}" presName="Accent6" presStyleLbl="node1" presStyleIdx="4" presStyleCnt="19"/>
      <dgm:spPr/>
    </dgm:pt>
    <dgm:pt modelId="{9A6B3A24-8EAE-4AFB-81BC-B708472DE3AB}" type="pres">
      <dgm:prSet presAssocID="{C20CDA4B-F419-4456-9B36-38324DB99321}" presName="Child1" presStyleLbl="node1" presStyleIdx="5" presStyleCnt="1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2B180F5-8FA0-47AA-B5A5-99A64D1D0522}" type="pres">
      <dgm:prSet presAssocID="{C20CDA4B-F419-4456-9B36-38324DB99321}" presName="Accent7" presStyleCnt="0"/>
      <dgm:spPr/>
    </dgm:pt>
    <dgm:pt modelId="{6A486DE6-92A4-4A3E-90EB-136E23B73634}" type="pres">
      <dgm:prSet presAssocID="{C20CDA4B-F419-4456-9B36-38324DB99321}" presName="AccentHold1" presStyleLbl="node1" presStyleIdx="6" presStyleCnt="19"/>
      <dgm:spPr/>
    </dgm:pt>
    <dgm:pt modelId="{17CB736F-D5C6-4E89-86EB-873F6A8567C9}" type="pres">
      <dgm:prSet presAssocID="{C20CDA4B-F419-4456-9B36-38324DB99321}" presName="Accent8" presStyleCnt="0"/>
      <dgm:spPr/>
    </dgm:pt>
    <dgm:pt modelId="{D93ACDD8-BD7D-4322-9943-8C96F5AB668E}" type="pres">
      <dgm:prSet presAssocID="{C20CDA4B-F419-4456-9B36-38324DB99321}" presName="AccentHold2" presStyleLbl="node1" presStyleIdx="7" presStyleCnt="19"/>
      <dgm:spPr/>
    </dgm:pt>
    <dgm:pt modelId="{1980AFF4-00AB-4A0B-8E3C-B688835EFD58}" type="pres">
      <dgm:prSet presAssocID="{DDFD6BA2-263D-43CA-BD0C-84AA1E38A0EA}" presName="Child2" presStyleLbl="node1" presStyleIdx="8" presStyleCnt="1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DFA5E90-631E-4CB2-8C47-11C84ADE5E12}" type="pres">
      <dgm:prSet presAssocID="{DDFD6BA2-263D-43CA-BD0C-84AA1E38A0EA}" presName="Accent9" presStyleCnt="0"/>
      <dgm:spPr/>
    </dgm:pt>
    <dgm:pt modelId="{7CD3A22F-F4A3-45E8-B641-5545D15FF75F}" type="pres">
      <dgm:prSet presAssocID="{DDFD6BA2-263D-43CA-BD0C-84AA1E38A0EA}" presName="AccentHold1" presStyleLbl="node1" presStyleIdx="9" presStyleCnt="19"/>
      <dgm:spPr/>
    </dgm:pt>
    <dgm:pt modelId="{EBB222EF-602E-4BFD-B415-273214CFC51C}" type="pres">
      <dgm:prSet presAssocID="{DDFD6BA2-263D-43CA-BD0C-84AA1E38A0EA}" presName="Accent10" presStyleCnt="0"/>
      <dgm:spPr/>
    </dgm:pt>
    <dgm:pt modelId="{8AC8F966-34AE-4899-AEA9-58BA45DBCD92}" type="pres">
      <dgm:prSet presAssocID="{DDFD6BA2-263D-43CA-BD0C-84AA1E38A0EA}" presName="AccentHold2" presStyleLbl="node1" presStyleIdx="10" presStyleCnt="19"/>
      <dgm:spPr/>
    </dgm:pt>
    <dgm:pt modelId="{8D329C52-DD79-4341-B715-1D45E44554CE}" type="pres">
      <dgm:prSet presAssocID="{DDFD6BA2-263D-43CA-BD0C-84AA1E38A0EA}" presName="Accent11" presStyleCnt="0"/>
      <dgm:spPr/>
    </dgm:pt>
    <dgm:pt modelId="{0E482786-21AA-43B0-B740-28CCD34790A4}" type="pres">
      <dgm:prSet presAssocID="{DDFD6BA2-263D-43CA-BD0C-84AA1E38A0EA}" presName="AccentHold3" presStyleLbl="node1" presStyleIdx="11" presStyleCnt="19"/>
      <dgm:spPr/>
    </dgm:pt>
    <dgm:pt modelId="{8C36B084-B096-4412-A75E-C9BC579D547E}" type="pres">
      <dgm:prSet presAssocID="{32765AF3-30B5-4426-BBF2-A3BB4597CE5A}" presName="Child3" presStyleLbl="node1" presStyleIdx="12" presStyleCnt="1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6F8424B-4C3E-4F7B-9FEB-801DE2C91181}" type="pres">
      <dgm:prSet presAssocID="{32765AF3-30B5-4426-BBF2-A3BB4597CE5A}" presName="Accent12" presStyleCnt="0"/>
      <dgm:spPr/>
    </dgm:pt>
    <dgm:pt modelId="{DB5B237E-523C-4A40-A8C5-81EBBFFE1429}" type="pres">
      <dgm:prSet presAssocID="{32765AF3-30B5-4426-BBF2-A3BB4597CE5A}" presName="AccentHold1" presStyleLbl="node1" presStyleIdx="13" presStyleCnt="19"/>
      <dgm:spPr/>
    </dgm:pt>
    <dgm:pt modelId="{F6BF7C27-35EC-4325-899A-93F0915DDD89}" type="pres">
      <dgm:prSet presAssocID="{58FE116F-41B4-42E5-B8E7-3AFD98258B9E}" presName="Child4" presStyleLbl="node1" presStyleIdx="14" presStyleCnt="1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B82E33F-7F74-4B6B-A202-C525A77A497C}" type="pres">
      <dgm:prSet presAssocID="{58FE116F-41B4-42E5-B8E7-3AFD98258B9E}" presName="Accent13" presStyleCnt="0"/>
      <dgm:spPr/>
    </dgm:pt>
    <dgm:pt modelId="{9D3B2228-7427-4408-BE88-C4C0E83E9977}" type="pres">
      <dgm:prSet presAssocID="{58FE116F-41B4-42E5-B8E7-3AFD98258B9E}" presName="AccentHold1" presStyleLbl="node1" presStyleIdx="15" presStyleCnt="19"/>
      <dgm:spPr/>
    </dgm:pt>
    <dgm:pt modelId="{F7D651E8-85D7-4CA8-8E7A-4EE5989ED32A}" type="pres">
      <dgm:prSet presAssocID="{9614D2FF-3AF3-45E1-ABB7-6D014583EFB8}" presName="Child5" presStyleLbl="node1" presStyleIdx="16" presStyleCnt="1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5CBDC0C-DD71-42C6-8ECD-D164C017C969}" type="pres">
      <dgm:prSet presAssocID="{9614D2FF-3AF3-45E1-ABB7-6D014583EFB8}" presName="Accent15" presStyleCnt="0"/>
      <dgm:spPr/>
    </dgm:pt>
    <dgm:pt modelId="{F6110B09-D0FA-4B15-A0E6-7E3205A7A0E7}" type="pres">
      <dgm:prSet presAssocID="{9614D2FF-3AF3-45E1-ABB7-6D014583EFB8}" presName="AccentHold2" presStyleLbl="node1" presStyleIdx="17" presStyleCnt="19"/>
      <dgm:spPr/>
    </dgm:pt>
    <dgm:pt modelId="{C61C1C4A-E08F-448F-BDB0-C76136A74F2E}" type="pres">
      <dgm:prSet presAssocID="{9614D2FF-3AF3-45E1-ABB7-6D014583EFB8}" presName="Accent16" presStyleCnt="0"/>
      <dgm:spPr/>
    </dgm:pt>
    <dgm:pt modelId="{BF7EE2AC-044E-4FDE-8A63-C14A6E9405CA}" type="pres">
      <dgm:prSet presAssocID="{9614D2FF-3AF3-45E1-ABB7-6D014583EFB8}" presName="AccentHold3" presStyleLbl="node1" presStyleIdx="18" presStyleCnt="19"/>
      <dgm:spPr/>
    </dgm:pt>
  </dgm:ptLst>
  <dgm:cxnLst>
    <dgm:cxn modelId="{CB9431A0-9DC3-4BF8-AEA1-8F53ACC2DBC3}" type="presOf" srcId="{9614D2FF-3AF3-45E1-ABB7-6D014583EFB8}" destId="{F7D651E8-85D7-4CA8-8E7A-4EE5989ED32A}" srcOrd="0" destOrd="0" presId="urn:microsoft.com/office/officeart/2009/3/layout/CircleRelationship"/>
    <dgm:cxn modelId="{077D67BE-6F61-4847-B520-99F8CBF566B4}" type="presOf" srcId="{DDFD6BA2-263D-43CA-BD0C-84AA1E38A0EA}" destId="{1980AFF4-00AB-4A0B-8E3C-B688835EFD58}" srcOrd="0" destOrd="0" presId="urn:microsoft.com/office/officeart/2009/3/layout/CircleRelationship"/>
    <dgm:cxn modelId="{C92EDCD3-CCE7-41F5-8C56-34A52DEB4CC2}" srcId="{A8B88D7D-1A8A-4529-BB7F-D88E4C2AE7E5}" destId="{32765AF3-30B5-4426-BBF2-A3BB4597CE5A}" srcOrd="2" destOrd="0" parTransId="{DDB15723-840D-40C0-A084-3E785B848E1F}" sibTransId="{77D04D40-4C8C-43A3-A0DE-73D7198B2D4E}"/>
    <dgm:cxn modelId="{1BED8DAE-4C6B-420A-8EED-1B58E8F38661}" type="presOf" srcId="{DA3EB5B4-F4F8-4E74-A8D5-5C2C235824B9}" destId="{9FEA451B-0991-4B90-83F8-C951C7189001}" srcOrd="0" destOrd="0" presId="urn:microsoft.com/office/officeart/2009/3/layout/CircleRelationship"/>
    <dgm:cxn modelId="{A2BE9E43-580C-4BC2-BBF7-F164D7834E1F}" srcId="{A8B88D7D-1A8A-4529-BB7F-D88E4C2AE7E5}" destId="{9614D2FF-3AF3-45E1-ABB7-6D014583EFB8}" srcOrd="4" destOrd="0" parTransId="{97A05395-C4DB-4E89-8110-5B6BC07E2E4A}" sibTransId="{95A89C92-B82A-405C-B725-F7C21DC34C5A}"/>
    <dgm:cxn modelId="{1C895D04-76EC-4C88-AAC0-01CA72DF3F42}" srcId="{A8B88D7D-1A8A-4529-BB7F-D88E4C2AE7E5}" destId="{DDFD6BA2-263D-43CA-BD0C-84AA1E38A0EA}" srcOrd="1" destOrd="0" parTransId="{187A41D8-A95B-4428-98B8-7E65C462FC9D}" sibTransId="{E6453D2A-EDE0-4EC3-8232-51DA1FD344F3}"/>
    <dgm:cxn modelId="{2083362E-4D94-4A64-A4B7-B2A18673883A}" type="presOf" srcId="{C20CDA4B-F419-4456-9B36-38324DB99321}" destId="{9A6B3A24-8EAE-4AFB-81BC-B708472DE3AB}" srcOrd="0" destOrd="0" presId="urn:microsoft.com/office/officeart/2009/3/layout/CircleRelationship"/>
    <dgm:cxn modelId="{673F004A-B29B-408E-B283-B8904D53C1CD}" type="presOf" srcId="{32765AF3-30B5-4426-BBF2-A3BB4597CE5A}" destId="{8C36B084-B096-4412-A75E-C9BC579D547E}" srcOrd="0" destOrd="0" presId="urn:microsoft.com/office/officeart/2009/3/layout/CircleRelationship"/>
    <dgm:cxn modelId="{7F870D07-7724-4181-96C5-FEFAFE65E5EA}" srcId="{A8B88D7D-1A8A-4529-BB7F-D88E4C2AE7E5}" destId="{58FE116F-41B4-42E5-B8E7-3AFD98258B9E}" srcOrd="3" destOrd="0" parTransId="{7494E75D-EEC5-449F-8706-B684974DC2AF}" sibTransId="{92563BCA-71D3-4B81-A498-158888640D36}"/>
    <dgm:cxn modelId="{2550761A-01DA-49E9-B852-B6164418A877}" type="presOf" srcId="{A8B88D7D-1A8A-4529-BB7F-D88E4C2AE7E5}" destId="{DC584E2C-33A7-4306-B55A-3F60843BE47E}" srcOrd="0" destOrd="0" presId="urn:microsoft.com/office/officeart/2009/3/layout/CircleRelationship"/>
    <dgm:cxn modelId="{B8264C74-5545-4563-8A64-F3A97786F8DE}" srcId="{A8B88D7D-1A8A-4529-BB7F-D88E4C2AE7E5}" destId="{C20CDA4B-F419-4456-9B36-38324DB99321}" srcOrd="0" destOrd="0" parTransId="{DB5ECF0E-39F6-4CAF-96DF-D78B6796C1F3}" sibTransId="{C9DD6896-A6FA-4612-BDC9-C3847E78903A}"/>
    <dgm:cxn modelId="{69B22A4C-E992-4FBB-A90A-287C9F1E7EA7}" type="presOf" srcId="{58FE116F-41B4-42E5-B8E7-3AFD98258B9E}" destId="{F6BF7C27-35EC-4325-899A-93F0915DDD89}" srcOrd="0" destOrd="0" presId="urn:microsoft.com/office/officeart/2009/3/layout/CircleRelationship"/>
    <dgm:cxn modelId="{D0217B74-D183-48E6-8417-ECE64FF206CD}" srcId="{DA3EB5B4-F4F8-4E74-A8D5-5C2C235824B9}" destId="{A8B88D7D-1A8A-4529-BB7F-D88E4C2AE7E5}" srcOrd="0" destOrd="0" parTransId="{A0392FD8-096E-4166-B8B5-1C7D03C83AC1}" sibTransId="{CA1911B5-1F13-4F6E-A265-EA833004C42B}"/>
    <dgm:cxn modelId="{EC5227D5-4C75-45AF-924C-A863560B48F2}" type="presParOf" srcId="{9FEA451B-0991-4B90-83F8-C951C7189001}" destId="{DC584E2C-33A7-4306-B55A-3F60843BE47E}" srcOrd="0" destOrd="0" presId="urn:microsoft.com/office/officeart/2009/3/layout/CircleRelationship"/>
    <dgm:cxn modelId="{5B6C3057-DDE0-44F9-BFBE-7B01609BBC44}" type="presParOf" srcId="{9FEA451B-0991-4B90-83F8-C951C7189001}" destId="{B9B823F7-93AF-4662-BAE3-0E81DC7A466D}" srcOrd="1" destOrd="0" presId="urn:microsoft.com/office/officeart/2009/3/layout/CircleRelationship"/>
    <dgm:cxn modelId="{F762C08A-9D1F-494B-84D1-AA1C8DB91DF0}" type="presParOf" srcId="{9FEA451B-0991-4B90-83F8-C951C7189001}" destId="{33E0214B-2578-45EF-862D-BD43E0259617}" srcOrd="2" destOrd="0" presId="urn:microsoft.com/office/officeart/2009/3/layout/CircleRelationship"/>
    <dgm:cxn modelId="{9FA16D0B-1AE7-42FF-B382-0474DECBBD29}" type="presParOf" srcId="{9FEA451B-0991-4B90-83F8-C951C7189001}" destId="{A5472BAA-93F1-4B7E-A4B7-9C2305169E9A}" srcOrd="3" destOrd="0" presId="urn:microsoft.com/office/officeart/2009/3/layout/CircleRelationship"/>
    <dgm:cxn modelId="{51F35E54-E354-4FCF-8722-068302D61D65}" type="presParOf" srcId="{9FEA451B-0991-4B90-83F8-C951C7189001}" destId="{FD371C81-F771-419F-AEE8-9FF77C73A06D}" srcOrd="4" destOrd="0" presId="urn:microsoft.com/office/officeart/2009/3/layout/CircleRelationship"/>
    <dgm:cxn modelId="{009DA57E-2E6E-4392-BD43-E925DDB4DA64}" type="presParOf" srcId="{9FEA451B-0991-4B90-83F8-C951C7189001}" destId="{FCEC58B0-E4A6-472F-9DDB-1249790B92F9}" srcOrd="5" destOrd="0" presId="urn:microsoft.com/office/officeart/2009/3/layout/CircleRelationship"/>
    <dgm:cxn modelId="{45D24556-EE01-4042-B8A2-662EC8EF40E2}" type="presParOf" srcId="{9FEA451B-0991-4B90-83F8-C951C7189001}" destId="{9A6B3A24-8EAE-4AFB-81BC-B708472DE3AB}" srcOrd="6" destOrd="0" presId="urn:microsoft.com/office/officeart/2009/3/layout/CircleRelationship"/>
    <dgm:cxn modelId="{1DD286C8-A078-4C2C-A725-C085A019AF40}" type="presParOf" srcId="{9FEA451B-0991-4B90-83F8-C951C7189001}" destId="{D2B180F5-8FA0-47AA-B5A5-99A64D1D0522}" srcOrd="7" destOrd="0" presId="urn:microsoft.com/office/officeart/2009/3/layout/CircleRelationship"/>
    <dgm:cxn modelId="{53D8DD67-F941-4431-97DD-24C0D2736235}" type="presParOf" srcId="{D2B180F5-8FA0-47AA-B5A5-99A64D1D0522}" destId="{6A486DE6-92A4-4A3E-90EB-136E23B73634}" srcOrd="0" destOrd="0" presId="urn:microsoft.com/office/officeart/2009/3/layout/CircleRelationship"/>
    <dgm:cxn modelId="{8DB8D1E5-7B00-41F4-8D4E-C5A80152C68B}" type="presParOf" srcId="{9FEA451B-0991-4B90-83F8-C951C7189001}" destId="{17CB736F-D5C6-4E89-86EB-873F6A8567C9}" srcOrd="8" destOrd="0" presId="urn:microsoft.com/office/officeart/2009/3/layout/CircleRelationship"/>
    <dgm:cxn modelId="{BC7487F9-98FE-47DA-B329-4906455588FB}" type="presParOf" srcId="{17CB736F-D5C6-4E89-86EB-873F6A8567C9}" destId="{D93ACDD8-BD7D-4322-9943-8C96F5AB668E}" srcOrd="0" destOrd="0" presId="urn:microsoft.com/office/officeart/2009/3/layout/CircleRelationship"/>
    <dgm:cxn modelId="{DFF6E85E-EEF6-4486-B60B-6D859EA9EDA7}" type="presParOf" srcId="{9FEA451B-0991-4B90-83F8-C951C7189001}" destId="{1980AFF4-00AB-4A0B-8E3C-B688835EFD58}" srcOrd="9" destOrd="0" presId="urn:microsoft.com/office/officeart/2009/3/layout/CircleRelationship"/>
    <dgm:cxn modelId="{AE5CC98B-2727-4BAF-8566-E76717498AE0}" type="presParOf" srcId="{9FEA451B-0991-4B90-83F8-C951C7189001}" destId="{7DFA5E90-631E-4CB2-8C47-11C84ADE5E12}" srcOrd="10" destOrd="0" presId="urn:microsoft.com/office/officeart/2009/3/layout/CircleRelationship"/>
    <dgm:cxn modelId="{C6498BFF-72A5-4F1A-9A08-1509E1CD3113}" type="presParOf" srcId="{7DFA5E90-631E-4CB2-8C47-11C84ADE5E12}" destId="{7CD3A22F-F4A3-45E8-B641-5545D15FF75F}" srcOrd="0" destOrd="0" presId="urn:microsoft.com/office/officeart/2009/3/layout/CircleRelationship"/>
    <dgm:cxn modelId="{8EF467B5-8433-466C-A182-B6C9F2E432E3}" type="presParOf" srcId="{9FEA451B-0991-4B90-83F8-C951C7189001}" destId="{EBB222EF-602E-4BFD-B415-273214CFC51C}" srcOrd="11" destOrd="0" presId="urn:microsoft.com/office/officeart/2009/3/layout/CircleRelationship"/>
    <dgm:cxn modelId="{CE786D51-1D6A-41EA-9CA4-1E77982FEB59}" type="presParOf" srcId="{EBB222EF-602E-4BFD-B415-273214CFC51C}" destId="{8AC8F966-34AE-4899-AEA9-58BA45DBCD92}" srcOrd="0" destOrd="0" presId="urn:microsoft.com/office/officeart/2009/3/layout/CircleRelationship"/>
    <dgm:cxn modelId="{042D26F3-E7CC-4934-BB6F-6811396F6F93}" type="presParOf" srcId="{9FEA451B-0991-4B90-83F8-C951C7189001}" destId="{8D329C52-DD79-4341-B715-1D45E44554CE}" srcOrd="12" destOrd="0" presId="urn:microsoft.com/office/officeart/2009/3/layout/CircleRelationship"/>
    <dgm:cxn modelId="{0F5F8C01-9734-44F4-BC1C-B177A40BA693}" type="presParOf" srcId="{8D329C52-DD79-4341-B715-1D45E44554CE}" destId="{0E482786-21AA-43B0-B740-28CCD34790A4}" srcOrd="0" destOrd="0" presId="urn:microsoft.com/office/officeart/2009/3/layout/CircleRelationship"/>
    <dgm:cxn modelId="{D72960A1-DF64-4EA9-9E58-622044FE09DA}" type="presParOf" srcId="{9FEA451B-0991-4B90-83F8-C951C7189001}" destId="{8C36B084-B096-4412-A75E-C9BC579D547E}" srcOrd="13" destOrd="0" presId="urn:microsoft.com/office/officeart/2009/3/layout/CircleRelationship"/>
    <dgm:cxn modelId="{9CC7F17F-CBE9-4704-AF6E-D89326C1936E}" type="presParOf" srcId="{9FEA451B-0991-4B90-83F8-C951C7189001}" destId="{F6F8424B-4C3E-4F7B-9FEB-801DE2C91181}" srcOrd="14" destOrd="0" presId="urn:microsoft.com/office/officeart/2009/3/layout/CircleRelationship"/>
    <dgm:cxn modelId="{7E72F06F-8167-488F-BBF2-3261984EEDC7}" type="presParOf" srcId="{F6F8424B-4C3E-4F7B-9FEB-801DE2C91181}" destId="{DB5B237E-523C-4A40-A8C5-81EBBFFE1429}" srcOrd="0" destOrd="0" presId="urn:microsoft.com/office/officeart/2009/3/layout/CircleRelationship"/>
    <dgm:cxn modelId="{A2D46061-E376-4FAB-B733-29996BAE9941}" type="presParOf" srcId="{9FEA451B-0991-4B90-83F8-C951C7189001}" destId="{F6BF7C27-35EC-4325-899A-93F0915DDD89}" srcOrd="15" destOrd="0" presId="urn:microsoft.com/office/officeart/2009/3/layout/CircleRelationship"/>
    <dgm:cxn modelId="{862D6879-2FDE-44C7-96CF-7B3CB1D48E3B}" type="presParOf" srcId="{9FEA451B-0991-4B90-83F8-C951C7189001}" destId="{5B82E33F-7F74-4B6B-A202-C525A77A497C}" srcOrd="16" destOrd="0" presId="urn:microsoft.com/office/officeart/2009/3/layout/CircleRelationship"/>
    <dgm:cxn modelId="{10693873-6FBB-4ECB-92D1-49CBEA65E01E}" type="presParOf" srcId="{5B82E33F-7F74-4B6B-A202-C525A77A497C}" destId="{9D3B2228-7427-4408-BE88-C4C0E83E9977}" srcOrd="0" destOrd="0" presId="urn:microsoft.com/office/officeart/2009/3/layout/CircleRelationship"/>
    <dgm:cxn modelId="{4914AAF2-262C-4B95-B9F1-9BB2F62919B5}" type="presParOf" srcId="{9FEA451B-0991-4B90-83F8-C951C7189001}" destId="{F7D651E8-85D7-4CA8-8E7A-4EE5989ED32A}" srcOrd="17" destOrd="0" presId="urn:microsoft.com/office/officeart/2009/3/layout/CircleRelationship"/>
    <dgm:cxn modelId="{EA45AEF3-A988-4CC9-98F4-F46A45792749}" type="presParOf" srcId="{9FEA451B-0991-4B90-83F8-C951C7189001}" destId="{E5CBDC0C-DD71-42C6-8ECD-D164C017C969}" srcOrd="18" destOrd="0" presId="urn:microsoft.com/office/officeart/2009/3/layout/CircleRelationship"/>
    <dgm:cxn modelId="{49CFBA89-788C-4E65-A2C8-ED5935384B80}" type="presParOf" srcId="{E5CBDC0C-DD71-42C6-8ECD-D164C017C969}" destId="{F6110B09-D0FA-4B15-A0E6-7E3205A7A0E7}" srcOrd="0" destOrd="0" presId="urn:microsoft.com/office/officeart/2009/3/layout/CircleRelationship"/>
    <dgm:cxn modelId="{1E6FDF48-1E49-4A36-8BB5-17FE088BF27D}" type="presParOf" srcId="{9FEA451B-0991-4B90-83F8-C951C7189001}" destId="{C61C1C4A-E08F-448F-BDB0-C76136A74F2E}" srcOrd="19" destOrd="0" presId="urn:microsoft.com/office/officeart/2009/3/layout/CircleRelationship"/>
    <dgm:cxn modelId="{0E3322E0-3897-48AD-8E34-027541E73337}" type="presParOf" srcId="{C61C1C4A-E08F-448F-BDB0-C76136A74F2E}" destId="{BF7EE2AC-044E-4FDE-8A63-C14A6E9405CA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58AEF64-D6A4-4A1D-A3FB-214EC5675177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B2A5F9-2336-4B86-98DF-AB676F1902B9}">
      <dgm:prSet phldrT="[Text]"/>
      <dgm:spPr/>
      <dgm:t>
        <a:bodyPr/>
        <a:lstStyle/>
        <a:p>
          <a:r>
            <a:rPr lang="en-US" dirty="0" smtClean="0"/>
            <a:t>DRPT Rail Plan</a:t>
          </a:r>
        </a:p>
        <a:p>
          <a:r>
            <a:rPr lang="en-US" dirty="0" smtClean="0"/>
            <a:t>Scope of Services</a:t>
          </a:r>
          <a:endParaRPr lang="en-US" dirty="0"/>
        </a:p>
      </dgm:t>
    </dgm:pt>
    <dgm:pt modelId="{7C032D18-A153-410D-BB84-D7CF6BF7592F}" type="parTrans" cxnId="{90732A57-933B-4DCE-978D-CEF34ED35634}">
      <dgm:prSet/>
      <dgm:spPr/>
      <dgm:t>
        <a:bodyPr/>
        <a:lstStyle/>
        <a:p>
          <a:endParaRPr lang="en-US"/>
        </a:p>
      </dgm:t>
    </dgm:pt>
    <dgm:pt modelId="{68A9D815-0A7A-4D5D-9E91-017A9A240168}" type="sibTrans" cxnId="{90732A57-933B-4DCE-978D-CEF34ED35634}">
      <dgm:prSet/>
      <dgm:spPr/>
      <dgm:t>
        <a:bodyPr/>
        <a:lstStyle/>
        <a:p>
          <a:endParaRPr lang="en-US"/>
        </a:p>
      </dgm:t>
    </dgm:pt>
    <dgm:pt modelId="{AAA91C5B-4718-47D9-A34C-23B88521C0FD}">
      <dgm:prSet phldrT="[Text]"/>
      <dgm:spPr/>
      <dgm:t>
        <a:bodyPr/>
        <a:lstStyle/>
        <a:p>
          <a:r>
            <a:rPr lang="en-US" dirty="0" smtClean="0"/>
            <a:t>Rail Committee Input</a:t>
          </a:r>
          <a:endParaRPr lang="en-US" dirty="0"/>
        </a:p>
      </dgm:t>
    </dgm:pt>
    <dgm:pt modelId="{6986177F-1959-42B7-820F-6B3FA16ACCEC}" type="parTrans" cxnId="{FA51D0E5-CC8D-40BE-AE28-C5E634201ED5}">
      <dgm:prSet/>
      <dgm:spPr/>
      <dgm:t>
        <a:bodyPr/>
        <a:lstStyle/>
        <a:p>
          <a:endParaRPr lang="en-US"/>
        </a:p>
      </dgm:t>
    </dgm:pt>
    <dgm:pt modelId="{D341234B-F757-4401-9B76-B952A9C2F680}" type="sibTrans" cxnId="{FA51D0E5-CC8D-40BE-AE28-C5E634201ED5}">
      <dgm:prSet/>
      <dgm:spPr/>
      <dgm:t>
        <a:bodyPr/>
        <a:lstStyle/>
        <a:p>
          <a:endParaRPr lang="en-US"/>
        </a:p>
      </dgm:t>
    </dgm:pt>
    <dgm:pt modelId="{7259D006-22EE-4961-9896-E769B552ACF1}">
      <dgm:prSet phldrT="[Text]"/>
      <dgm:spPr/>
      <dgm:t>
        <a:bodyPr/>
        <a:lstStyle/>
        <a:p>
          <a:r>
            <a:rPr lang="en-US" dirty="0" smtClean="0"/>
            <a:t>Pros/Cons</a:t>
          </a:r>
          <a:endParaRPr lang="en-US" dirty="0"/>
        </a:p>
      </dgm:t>
    </dgm:pt>
    <dgm:pt modelId="{082831EE-8FC5-4CD3-ABC1-A8FBA71DEDA7}" type="parTrans" cxnId="{58A244D4-E566-47F0-8CA9-9C242E6DF5C6}">
      <dgm:prSet/>
      <dgm:spPr/>
      <dgm:t>
        <a:bodyPr/>
        <a:lstStyle/>
        <a:p>
          <a:endParaRPr lang="en-US"/>
        </a:p>
      </dgm:t>
    </dgm:pt>
    <dgm:pt modelId="{BB984177-9934-4D6F-B85E-FC7CC6E7DB9C}" type="sibTrans" cxnId="{58A244D4-E566-47F0-8CA9-9C242E6DF5C6}">
      <dgm:prSet/>
      <dgm:spPr/>
      <dgm:t>
        <a:bodyPr/>
        <a:lstStyle/>
        <a:p>
          <a:endParaRPr lang="en-US"/>
        </a:p>
      </dgm:t>
    </dgm:pt>
    <dgm:pt modelId="{98993816-D394-4795-B8BA-E6701A300CAB}">
      <dgm:prSet phldrT="[Text]"/>
      <dgm:spPr/>
      <dgm:t>
        <a:bodyPr/>
        <a:lstStyle/>
        <a:p>
          <a:r>
            <a:rPr lang="en-US" dirty="0" smtClean="0"/>
            <a:t>Budget/Staff Time</a:t>
          </a:r>
          <a:endParaRPr lang="en-US" dirty="0"/>
        </a:p>
      </dgm:t>
    </dgm:pt>
    <dgm:pt modelId="{6ABD544F-4A4D-4FEB-B202-7E49409505DE}" type="parTrans" cxnId="{963431D0-6E61-45AD-BECD-778E44AEE447}">
      <dgm:prSet/>
      <dgm:spPr/>
      <dgm:t>
        <a:bodyPr/>
        <a:lstStyle/>
        <a:p>
          <a:endParaRPr lang="en-US"/>
        </a:p>
      </dgm:t>
    </dgm:pt>
    <dgm:pt modelId="{15B156E8-3188-458E-A71B-0E877B19DE9B}" type="sibTrans" cxnId="{963431D0-6E61-45AD-BECD-778E44AEE447}">
      <dgm:prSet/>
      <dgm:spPr/>
      <dgm:t>
        <a:bodyPr/>
        <a:lstStyle/>
        <a:p>
          <a:endParaRPr lang="en-US"/>
        </a:p>
      </dgm:t>
    </dgm:pt>
    <dgm:pt modelId="{9BD25ED7-4263-4C20-8427-B66570EFBCC1}">
      <dgm:prSet phldrT="[Text]"/>
      <dgm:spPr/>
      <dgm:t>
        <a:bodyPr/>
        <a:lstStyle/>
        <a:p>
          <a:r>
            <a:rPr lang="en-US" dirty="0" smtClean="0"/>
            <a:t>FRA Requirements</a:t>
          </a:r>
          <a:endParaRPr lang="en-US" dirty="0"/>
        </a:p>
      </dgm:t>
    </dgm:pt>
    <dgm:pt modelId="{1A06F1C8-5ACB-49AD-8F67-6D54D9586B92}" type="parTrans" cxnId="{C30AAF0E-38AC-4CDF-A552-638848BDA7E2}">
      <dgm:prSet/>
      <dgm:spPr/>
      <dgm:t>
        <a:bodyPr/>
        <a:lstStyle/>
        <a:p>
          <a:endParaRPr lang="en-US"/>
        </a:p>
      </dgm:t>
    </dgm:pt>
    <dgm:pt modelId="{4B318206-1836-4FA3-AF95-8CFE2DA3FB7A}" type="sibTrans" cxnId="{C30AAF0E-38AC-4CDF-A552-638848BDA7E2}">
      <dgm:prSet/>
      <dgm:spPr/>
      <dgm:t>
        <a:bodyPr/>
        <a:lstStyle/>
        <a:p>
          <a:endParaRPr lang="en-US"/>
        </a:p>
      </dgm:t>
    </dgm:pt>
    <dgm:pt modelId="{654752FC-FB5D-4F59-B864-7DA09AA1BA78}">
      <dgm:prSet phldrT="[Text]"/>
      <dgm:spPr/>
      <dgm:t>
        <a:bodyPr/>
        <a:lstStyle/>
        <a:p>
          <a:r>
            <a:rPr lang="en-US" dirty="0" smtClean="0"/>
            <a:t>Parameters for Rail Plan</a:t>
          </a:r>
          <a:endParaRPr lang="en-US" dirty="0"/>
        </a:p>
      </dgm:t>
    </dgm:pt>
    <dgm:pt modelId="{92045646-56A1-4442-9467-F65581004913}" type="parTrans" cxnId="{334E0533-C1DC-4D8C-850C-7F5904DF36C1}">
      <dgm:prSet/>
      <dgm:spPr/>
      <dgm:t>
        <a:bodyPr/>
        <a:lstStyle/>
        <a:p>
          <a:endParaRPr lang="en-US"/>
        </a:p>
      </dgm:t>
    </dgm:pt>
    <dgm:pt modelId="{A0CF1734-F2E8-4707-A05D-2CF8A8152F9B}" type="sibTrans" cxnId="{334E0533-C1DC-4D8C-850C-7F5904DF36C1}">
      <dgm:prSet/>
      <dgm:spPr/>
      <dgm:t>
        <a:bodyPr/>
        <a:lstStyle/>
        <a:p>
          <a:endParaRPr lang="en-US"/>
        </a:p>
      </dgm:t>
    </dgm:pt>
    <dgm:pt modelId="{DDC1E59C-8725-47B4-85EE-815B6458DFAC}" type="pres">
      <dgm:prSet presAssocID="{158AEF64-D6A4-4A1D-A3FB-214EC5675177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740C5B-E57F-4F4D-9D69-83DD10ED2A98}" type="pres">
      <dgm:prSet presAssocID="{2DB2A5F9-2336-4B86-98DF-AB676F1902B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CCD28C-B1B2-4D16-B62F-310BF10EE61D}" type="pres">
      <dgm:prSet presAssocID="{2DB2A5F9-2336-4B86-98DF-AB676F1902B9}" presName="gear1srcNode" presStyleLbl="node1" presStyleIdx="0" presStyleCnt="3"/>
      <dgm:spPr/>
      <dgm:t>
        <a:bodyPr/>
        <a:lstStyle/>
        <a:p>
          <a:endParaRPr lang="en-US"/>
        </a:p>
      </dgm:t>
    </dgm:pt>
    <dgm:pt modelId="{5062050A-5549-4530-8F54-F7E9C88D027C}" type="pres">
      <dgm:prSet presAssocID="{2DB2A5F9-2336-4B86-98DF-AB676F1902B9}" presName="gear1dstNode" presStyleLbl="node1" presStyleIdx="0" presStyleCnt="3"/>
      <dgm:spPr/>
      <dgm:t>
        <a:bodyPr/>
        <a:lstStyle/>
        <a:p>
          <a:endParaRPr lang="en-US"/>
        </a:p>
      </dgm:t>
    </dgm:pt>
    <dgm:pt modelId="{BE5FB2DA-CA04-478E-B628-21373C9E6FEF}" type="pres">
      <dgm:prSet presAssocID="{AAA91C5B-4718-47D9-A34C-23B88521C0FD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6F20C5-11EE-4A11-B04B-31A122F6D254}" type="pres">
      <dgm:prSet presAssocID="{AAA91C5B-4718-47D9-A34C-23B88521C0FD}" presName="gear2srcNode" presStyleLbl="node1" presStyleIdx="1" presStyleCnt="3"/>
      <dgm:spPr/>
      <dgm:t>
        <a:bodyPr/>
        <a:lstStyle/>
        <a:p>
          <a:endParaRPr lang="en-US"/>
        </a:p>
      </dgm:t>
    </dgm:pt>
    <dgm:pt modelId="{89ACD474-1DA7-4A44-8F5C-FCD85BD27D47}" type="pres">
      <dgm:prSet presAssocID="{AAA91C5B-4718-47D9-A34C-23B88521C0FD}" presName="gear2dstNode" presStyleLbl="node1" presStyleIdx="1" presStyleCnt="3"/>
      <dgm:spPr/>
      <dgm:t>
        <a:bodyPr/>
        <a:lstStyle/>
        <a:p>
          <a:endParaRPr lang="en-US"/>
        </a:p>
      </dgm:t>
    </dgm:pt>
    <dgm:pt modelId="{5F39EABB-B878-4334-8293-E8F7FB1A974F}" type="pres">
      <dgm:prSet presAssocID="{654752FC-FB5D-4F59-B864-7DA09AA1BA78}" presName="gear3" presStyleLbl="node1" presStyleIdx="2" presStyleCnt="3"/>
      <dgm:spPr/>
      <dgm:t>
        <a:bodyPr/>
        <a:lstStyle/>
        <a:p>
          <a:endParaRPr lang="en-US"/>
        </a:p>
      </dgm:t>
    </dgm:pt>
    <dgm:pt modelId="{0AC8E440-FF99-41B2-9C19-E239B7BD5829}" type="pres">
      <dgm:prSet presAssocID="{654752FC-FB5D-4F59-B864-7DA09AA1BA7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4043EF-4F61-4872-9E70-F318BEA392F8}" type="pres">
      <dgm:prSet presAssocID="{654752FC-FB5D-4F59-B864-7DA09AA1BA78}" presName="gear3srcNode" presStyleLbl="node1" presStyleIdx="2" presStyleCnt="3"/>
      <dgm:spPr/>
      <dgm:t>
        <a:bodyPr/>
        <a:lstStyle/>
        <a:p>
          <a:endParaRPr lang="en-US"/>
        </a:p>
      </dgm:t>
    </dgm:pt>
    <dgm:pt modelId="{0D27F681-D145-46A0-910D-AFC5C9D8136B}" type="pres">
      <dgm:prSet presAssocID="{654752FC-FB5D-4F59-B864-7DA09AA1BA78}" presName="gear3dstNode" presStyleLbl="node1" presStyleIdx="2" presStyleCnt="3"/>
      <dgm:spPr/>
      <dgm:t>
        <a:bodyPr/>
        <a:lstStyle/>
        <a:p>
          <a:endParaRPr lang="en-US"/>
        </a:p>
      </dgm:t>
    </dgm:pt>
    <dgm:pt modelId="{6E6FB402-B6E1-4425-ABBD-99DE7518FF6B}" type="pres">
      <dgm:prSet presAssocID="{654752FC-FB5D-4F59-B864-7DA09AA1BA78}" presName="gear3ch" presStyleLbl="fgAcc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53FB54-FD5B-42AE-93A6-117D8A3B241D}" type="pres">
      <dgm:prSet presAssocID="{68A9D815-0A7A-4D5D-9E91-017A9A24016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D56B8BAE-2A29-4AC5-A5FA-7D3E1A00BDEE}" type="pres">
      <dgm:prSet presAssocID="{D341234B-F757-4401-9B76-B952A9C2F680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54147D20-8C88-415F-8CB2-8703D707129E}" type="pres">
      <dgm:prSet presAssocID="{A0CF1734-F2E8-4707-A05D-2CF8A8152F9B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A9B015DC-D665-4B0E-A448-EB1A328ACB08}" type="presOf" srcId="{D341234B-F757-4401-9B76-B952A9C2F680}" destId="{D56B8BAE-2A29-4AC5-A5FA-7D3E1A00BDEE}" srcOrd="0" destOrd="0" presId="urn:microsoft.com/office/officeart/2005/8/layout/gear1"/>
    <dgm:cxn modelId="{9C96F5F0-B16B-4D79-90A4-2F1262B78BBF}" type="presOf" srcId="{AAA91C5B-4718-47D9-A34C-23B88521C0FD}" destId="{BE5FB2DA-CA04-478E-B628-21373C9E6FEF}" srcOrd="0" destOrd="0" presId="urn:microsoft.com/office/officeart/2005/8/layout/gear1"/>
    <dgm:cxn modelId="{665E734A-061A-49CC-BA3F-B3E94E132BCA}" type="presOf" srcId="{2DB2A5F9-2336-4B86-98DF-AB676F1902B9}" destId="{89740C5B-E57F-4F4D-9D69-83DD10ED2A98}" srcOrd="0" destOrd="0" presId="urn:microsoft.com/office/officeart/2005/8/layout/gear1"/>
    <dgm:cxn modelId="{02825C4F-C288-43F8-9D0D-9823728714B2}" type="presOf" srcId="{7259D006-22EE-4961-9896-E769B552ACF1}" destId="{6E6FB402-B6E1-4425-ABBD-99DE7518FF6B}" srcOrd="0" destOrd="0" presId="urn:microsoft.com/office/officeart/2005/8/layout/gear1"/>
    <dgm:cxn modelId="{76608EAD-FCC4-424B-88DF-C699DCEE2B8A}" type="presOf" srcId="{9BD25ED7-4263-4C20-8427-B66570EFBCC1}" destId="{6E6FB402-B6E1-4425-ABBD-99DE7518FF6B}" srcOrd="0" destOrd="2" presId="urn:microsoft.com/office/officeart/2005/8/layout/gear1"/>
    <dgm:cxn modelId="{B572E4DB-F2C4-4269-806F-6EB41A48FAFD}" type="presOf" srcId="{654752FC-FB5D-4F59-B864-7DA09AA1BA78}" destId="{364043EF-4F61-4872-9E70-F318BEA392F8}" srcOrd="2" destOrd="0" presId="urn:microsoft.com/office/officeart/2005/8/layout/gear1"/>
    <dgm:cxn modelId="{EDEAB88E-1E2A-4558-8385-4624E4817FEF}" type="presOf" srcId="{2DB2A5F9-2336-4B86-98DF-AB676F1902B9}" destId="{78CCD28C-B1B2-4D16-B62F-310BF10EE61D}" srcOrd="1" destOrd="0" presId="urn:microsoft.com/office/officeart/2005/8/layout/gear1"/>
    <dgm:cxn modelId="{C2BD66F5-D5AD-497D-ADA4-376B47BA8828}" type="presOf" srcId="{AAA91C5B-4718-47D9-A34C-23B88521C0FD}" destId="{D96F20C5-11EE-4A11-B04B-31A122F6D254}" srcOrd="1" destOrd="0" presId="urn:microsoft.com/office/officeart/2005/8/layout/gear1"/>
    <dgm:cxn modelId="{58A244D4-E566-47F0-8CA9-9C242E6DF5C6}" srcId="{654752FC-FB5D-4F59-B864-7DA09AA1BA78}" destId="{7259D006-22EE-4961-9896-E769B552ACF1}" srcOrd="0" destOrd="0" parTransId="{082831EE-8FC5-4CD3-ABC1-A8FBA71DEDA7}" sibTransId="{BB984177-9934-4D6F-B85E-FC7CC6E7DB9C}"/>
    <dgm:cxn modelId="{963431D0-6E61-45AD-BECD-778E44AEE447}" srcId="{654752FC-FB5D-4F59-B864-7DA09AA1BA78}" destId="{98993816-D394-4795-B8BA-E6701A300CAB}" srcOrd="1" destOrd="0" parTransId="{6ABD544F-4A4D-4FEB-B202-7E49409505DE}" sibTransId="{15B156E8-3188-458E-A71B-0E877B19DE9B}"/>
    <dgm:cxn modelId="{9D3F8AE6-B0C6-4037-AD13-5F6B0A22DB2E}" type="presOf" srcId="{654752FC-FB5D-4F59-B864-7DA09AA1BA78}" destId="{0AC8E440-FF99-41B2-9C19-E239B7BD5829}" srcOrd="1" destOrd="0" presId="urn:microsoft.com/office/officeart/2005/8/layout/gear1"/>
    <dgm:cxn modelId="{5532A7EE-8A9C-42EB-9C71-FDDAE62B7361}" type="presOf" srcId="{158AEF64-D6A4-4A1D-A3FB-214EC5675177}" destId="{DDC1E59C-8725-47B4-85EE-815B6458DFAC}" srcOrd="0" destOrd="0" presId="urn:microsoft.com/office/officeart/2005/8/layout/gear1"/>
    <dgm:cxn modelId="{470F7E0D-3842-40FE-A13E-DE3F376FE922}" type="presOf" srcId="{2DB2A5F9-2336-4B86-98DF-AB676F1902B9}" destId="{5062050A-5549-4530-8F54-F7E9C88D027C}" srcOrd="2" destOrd="0" presId="urn:microsoft.com/office/officeart/2005/8/layout/gear1"/>
    <dgm:cxn modelId="{C052B761-BA00-4642-9883-BDE8751495AD}" type="presOf" srcId="{654752FC-FB5D-4F59-B864-7DA09AA1BA78}" destId="{0D27F681-D145-46A0-910D-AFC5C9D8136B}" srcOrd="3" destOrd="0" presId="urn:microsoft.com/office/officeart/2005/8/layout/gear1"/>
    <dgm:cxn modelId="{FA51D0E5-CC8D-40BE-AE28-C5E634201ED5}" srcId="{158AEF64-D6A4-4A1D-A3FB-214EC5675177}" destId="{AAA91C5B-4718-47D9-A34C-23B88521C0FD}" srcOrd="1" destOrd="0" parTransId="{6986177F-1959-42B7-820F-6B3FA16ACCEC}" sibTransId="{D341234B-F757-4401-9B76-B952A9C2F680}"/>
    <dgm:cxn modelId="{067FC282-3056-497E-85EE-7DD67793B1C5}" type="presOf" srcId="{654752FC-FB5D-4F59-B864-7DA09AA1BA78}" destId="{5F39EABB-B878-4334-8293-E8F7FB1A974F}" srcOrd="0" destOrd="0" presId="urn:microsoft.com/office/officeart/2005/8/layout/gear1"/>
    <dgm:cxn modelId="{F7CC9673-8AB1-4A8A-8AFC-DA014318FC4A}" type="presOf" srcId="{A0CF1734-F2E8-4707-A05D-2CF8A8152F9B}" destId="{54147D20-8C88-415F-8CB2-8703D707129E}" srcOrd="0" destOrd="0" presId="urn:microsoft.com/office/officeart/2005/8/layout/gear1"/>
    <dgm:cxn modelId="{334E0533-C1DC-4D8C-850C-7F5904DF36C1}" srcId="{158AEF64-D6A4-4A1D-A3FB-214EC5675177}" destId="{654752FC-FB5D-4F59-B864-7DA09AA1BA78}" srcOrd="2" destOrd="0" parTransId="{92045646-56A1-4442-9467-F65581004913}" sibTransId="{A0CF1734-F2E8-4707-A05D-2CF8A8152F9B}"/>
    <dgm:cxn modelId="{C30AAF0E-38AC-4CDF-A552-638848BDA7E2}" srcId="{654752FC-FB5D-4F59-B864-7DA09AA1BA78}" destId="{9BD25ED7-4263-4C20-8427-B66570EFBCC1}" srcOrd="2" destOrd="0" parTransId="{1A06F1C8-5ACB-49AD-8F67-6D54D9586B92}" sibTransId="{4B318206-1836-4FA3-AF95-8CFE2DA3FB7A}"/>
    <dgm:cxn modelId="{195E6FFE-1893-4782-81F4-F8D40AA6EC15}" type="presOf" srcId="{98993816-D394-4795-B8BA-E6701A300CAB}" destId="{6E6FB402-B6E1-4425-ABBD-99DE7518FF6B}" srcOrd="0" destOrd="1" presId="urn:microsoft.com/office/officeart/2005/8/layout/gear1"/>
    <dgm:cxn modelId="{BE98FFAA-8A42-4244-8CF0-0FF8F263445C}" type="presOf" srcId="{68A9D815-0A7A-4D5D-9E91-017A9A240168}" destId="{2253FB54-FD5B-42AE-93A6-117D8A3B241D}" srcOrd="0" destOrd="0" presId="urn:microsoft.com/office/officeart/2005/8/layout/gear1"/>
    <dgm:cxn modelId="{90732A57-933B-4DCE-978D-CEF34ED35634}" srcId="{158AEF64-D6A4-4A1D-A3FB-214EC5675177}" destId="{2DB2A5F9-2336-4B86-98DF-AB676F1902B9}" srcOrd="0" destOrd="0" parTransId="{7C032D18-A153-410D-BB84-D7CF6BF7592F}" sibTransId="{68A9D815-0A7A-4D5D-9E91-017A9A240168}"/>
    <dgm:cxn modelId="{6AC81482-52AF-4D99-9E59-5D10110030E1}" type="presOf" srcId="{AAA91C5B-4718-47D9-A34C-23B88521C0FD}" destId="{89ACD474-1DA7-4A44-8F5C-FCD85BD27D47}" srcOrd="2" destOrd="0" presId="urn:microsoft.com/office/officeart/2005/8/layout/gear1"/>
    <dgm:cxn modelId="{C93EEDBB-312C-4655-9C14-3D4FBFEC73F0}" type="presParOf" srcId="{DDC1E59C-8725-47B4-85EE-815B6458DFAC}" destId="{89740C5B-E57F-4F4D-9D69-83DD10ED2A98}" srcOrd="0" destOrd="0" presId="urn:microsoft.com/office/officeart/2005/8/layout/gear1"/>
    <dgm:cxn modelId="{1F85391D-BB7D-46A4-92F9-577D1C62F734}" type="presParOf" srcId="{DDC1E59C-8725-47B4-85EE-815B6458DFAC}" destId="{78CCD28C-B1B2-4D16-B62F-310BF10EE61D}" srcOrd="1" destOrd="0" presId="urn:microsoft.com/office/officeart/2005/8/layout/gear1"/>
    <dgm:cxn modelId="{E8B08A3D-148E-4FDD-B4F2-D92F82C252E8}" type="presParOf" srcId="{DDC1E59C-8725-47B4-85EE-815B6458DFAC}" destId="{5062050A-5549-4530-8F54-F7E9C88D027C}" srcOrd="2" destOrd="0" presId="urn:microsoft.com/office/officeart/2005/8/layout/gear1"/>
    <dgm:cxn modelId="{A4B4283B-6689-4EBC-AFCD-E35F8FDA4B45}" type="presParOf" srcId="{DDC1E59C-8725-47B4-85EE-815B6458DFAC}" destId="{BE5FB2DA-CA04-478E-B628-21373C9E6FEF}" srcOrd="3" destOrd="0" presId="urn:microsoft.com/office/officeart/2005/8/layout/gear1"/>
    <dgm:cxn modelId="{1E89AE6B-5E2B-48C3-9C82-A1C35218AC65}" type="presParOf" srcId="{DDC1E59C-8725-47B4-85EE-815B6458DFAC}" destId="{D96F20C5-11EE-4A11-B04B-31A122F6D254}" srcOrd="4" destOrd="0" presId="urn:microsoft.com/office/officeart/2005/8/layout/gear1"/>
    <dgm:cxn modelId="{F0029AE8-C993-4637-853E-03E98720CD35}" type="presParOf" srcId="{DDC1E59C-8725-47B4-85EE-815B6458DFAC}" destId="{89ACD474-1DA7-4A44-8F5C-FCD85BD27D47}" srcOrd="5" destOrd="0" presId="urn:microsoft.com/office/officeart/2005/8/layout/gear1"/>
    <dgm:cxn modelId="{B35EAE9A-011A-4C3D-91CB-C26B0FC4384B}" type="presParOf" srcId="{DDC1E59C-8725-47B4-85EE-815B6458DFAC}" destId="{5F39EABB-B878-4334-8293-E8F7FB1A974F}" srcOrd="6" destOrd="0" presId="urn:microsoft.com/office/officeart/2005/8/layout/gear1"/>
    <dgm:cxn modelId="{A96FDE31-9D35-4B33-B61F-8CE69A7EFA9D}" type="presParOf" srcId="{DDC1E59C-8725-47B4-85EE-815B6458DFAC}" destId="{0AC8E440-FF99-41B2-9C19-E239B7BD5829}" srcOrd="7" destOrd="0" presId="urn:microsoft.com/office/officeart/2005/8/layout/gear1"/>
    <dgm:cxn modelId="{7B3632F1-8CED-4ADA-9BEE-49E3C7DB62BE}" type="presParOf" srcId="{DDC1E59C-8725-47B4-85EE-815B6458DFAC}" destId="{364043EF-4F61-4872-9E70-F318BEA392F8}" srcOrd="8" destOrd="0" presId="urn:microsoft.com/office/officeart/2005/8/layout/gear1"/>
    <dgm:cxn modelId="{0C657734-1E38-4909-AC31-A54E287CEEA7}" type="presParOf" srcId="{DDC1E59C-8725-47B4-85EE-815B6458DFAC}" destId="{0D27F681-D145-46A0-910D-AFC5C9D8136B}" srcOrd="9" destOrd="0" presId="urn:microsoft.com/office/officeart/2005/8/layout/gear1"/>
    <dgm:cxn modelId="{CDE28C40-01C6-4436-822F-ABEC8984F391}" type="presParOf" srcId="{DDC1E59C-8725-47B4-85EE-815B6458DFAC}" destId="{6E6FB402-B6E1-4425-ABBD-99DE7518FF6B}" srcOrd="10" destOrd="0" presId="urn:microsoft.com/office/officeart/2005/8/layout/gear1"/>
    <dgm:cxn modelId="{7F37B683-6616-4CBE-AC27-96013ACEBE96}" type="presParOf" srcId="{DDC1E59C-8725-47B4-85EE-815B6458DFAC}" destId="{2253FB54-FD5B-42AE-93A6-117D8A3B241D}" srcOrd="11" destOrd="0" presId="urn:microsoft.com/office/officeart/2005/8/layout/gear1"/>
    <dgm:cxn modelId="{2643C959-0140-400E-91FB-7DB86ADE8146}" type="presParOf" srcId="{DDC1E59C-8725-47B4-85EE-815B6458DFAC}" destId="{D56B8BAE-2A29-4AC5-A5FA-7D3E1A00BDEE}" srcOrd="12" destOrd="0" presId="urn:microsoft.com/office/officeart/2005/8/layout/gear1"/>
    <dgm:cxn modelId="{23385A0D-B6C3-4C85-8FE8-8490219B8C8D}" type="presParOf" srcId="{DDC1E59C-8725-47B4-85EE-815B6458DFAC}" destId="{54147D20-8C88-415F-8CB2-8703D707129E}" srcOrd="13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B2A2B-7F4F-4E21-AC41-4B4547AB5331}">
      <dsp:nvSpPr>
        <dsp:cNvPr id="0" name=""/>
        <dsp:cNvSpPr/>
      </dsp:nvSpPr>
      <dsp:spPr>
        <a:xfrm>
          <a:off x="0" y="40551"/>
          <a:ext cx="2666283" cy="266647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FRA Guidance</a:t>
          </a:r>
          <a:endParaRPr lang="en-US" sz="3300" kern="1200" dirty="0"/>
        </a:p>
      </dsp:txBody>
      <dsp:txXfrm>
        <a:off x="390468" y="431047"/>
        <a:ext cx="1885347" cy="1885479"/>
      </dsp:txXfrm>
    </dsp:sp>
    <dsp:sp modelId="{C83A72AE-357D-4645-949F-419E28F512B7}">
      <dsp:nvSpPr>
        <dsp:cNvPr id="0" name=""/>
        <dsp:cNvSpPr/>
      </dsp:nvSpPr>
      <dsp:spPr>
        <a:xfrm>
          <a:off x="1372316" y="1818939"/>
          <a:ext cx="2666283" cy="266647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Virginia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Priorities</a:t>
          </a:r>
          <a:endParaRPr lang="en-US" sz="3300" kern="1200" dirty="0"/>
        </a:p>
      </dsp:txBody>
      <dsp:txXfrm>
        <a:off x="1762784" y="2209435"/>
        <a:ext cx="1885347" cy="18854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3C8060-950A-4F38-B16D-B7C0C9AD4FF7}">
      <dsp:nvSpPr>
        <dsp:cNvPr id="0" name=""/>
        <dsp:cNvSpPr/>
      </dsp:nvSpPr>
      <dsp:spPr>
        <a:xfrm>
          <a:off x="-5168961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04C3CD-F172-4340-96F0-5A9A0C6D4C68}">
      <dsp:nvSpPr>
        <dsp:cNvPr id="0" name=""/>
        <dsp:cNvSpPr/>
      </dsp:nvSpPr>
      <dsp:spPr>
        <a:xfrm>
          <a:off x="634593" y="457200"/>
          <a:ext cx="6922312" cy="91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68580" rIns="68580" bIns="6858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2015 Rail Program Review Highlights Need for Updated Rail Plan</a:t>
          </a:r>
          <a:endParaRPr lang="en-US" sz="2700" kern="1200" dirty="0"/>
        </a:p>
      </dsp:txBody>
      <dsp:txXfrm>
        <a:off x="634593" y="457200"/>
        <a:ext cx="6922312" cy="914400"/>
      </dsp:txXfrm>
    </dsp:sp>
    <dsp:sp modelId="{DA824085-B62E-4E9D-A752-0A33AA44D064}">
      <dsp:nvSpPr>
        <dsp:cNvPr id="0" name=""/>
        <dsp:cNvSpPr/>
      </dsp:nvSpPr>
      <dsp:spPr>
        <a:xfrm>
          <a:off x="63093" y="342900"/>
          <a:ext cx="1143000" cy="1143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F5F028-1520-4124-AA14-8E1CC7F446A5}">
      <dsp:nvSpPr>
        <dsp:cNvPr id="0" name=""/>
        <dsp:cNvSpPr/>
      </dsp:nvSpPr>
      <dsp:spPr>
        <a:xfrm>
          <a:off x="966978" y="1828800"/>
          <a:ext cx="6589928" cy="91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68580" rIns="68580" bIns="6858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Current (2013) VSRP is FRA Compliant</a:t>
          </a:r>
          <a:endParaRPr lang="en-US" sz="2700" kern="1200" dirty="0"/>
        </a:p>
      </dsp:txBody>
      <dsp:txXfrm>
        <a:off x="966978" y="1828800"/>
        <a:ext cx="6589928" cy="914400"/>
      </dsp:txXfrm>
    </dsp:sp>
    <dsp:sp modelId="{03AED9FC-0B81-40FE-8D36-B76D105C20E2}">
      <dsp:nvSpPr>
        <dsp:cNvPr id="0" name=""/>
        <dsp:cNvSpPr/>
      </dsp:nvSpPr>
      <dsp:spPr>
        <a:xfrm>
          <a:off x="395478" y="1714500"/>
          <a:ext cx="1143000" cy="1143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415F67-B01F-4DB7-8EDC-0032B47E0840}">
      <dsp:nvSpPr>
        <dsp:cNvPr id="0" name=""/>
        <dsp:cNvSpPr/>
      </dsp:nvSpPr>
      <dsp:spPr>
        <a:xfrm>
          <a:off x="634593" y="3200400"/>
          <a:ext cx="6922312" cy="91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68580" rIns="68580" bIns="6858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Next Required Update Prior to 2019</a:t>
          </a:r>
          <a:endParaRPr lang="en-US" sz="2700" kern="1200" dirty="0"/>
        </a:p>
      </dsp:txBody>
      <dsp:txXfrm>
        <a:off x="634593" y="3200400"/>
        <a:ext cx="6922312" cy="914400"/>
      </dsp:txXfrm>
    </dsp:sp>
    <dsp:sp modelId="{44DB3BA0-A063-4FF1-83D6-059FEB9F1D07}">
      <dsp:nvSpPr>
        <dsp:cNvPr id="0" name=""/>
        <dsp:cNvSpPr/>
      </dsp:nvSpPr>
      <dsp:spPr>
        <a:xfrm>
          <a:off x="63093" y="3086100"/>
          <a:ext cx="1143000" cy="1143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CD2CB3-0BBD-4159-A570-E3DB2A284ADE}">
      <dsp:nvSpPr>
        <dsp:cNvPr id="0" name=""/>
        <dsp:cNvSpPr/>
      </dsp:nvSpPr>
      <dsp:spPr>
        <a:xfrm rot="5400000">
          <a:off x="5348172" y="-2323140"/>
          <a:ext cx="49591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Role of agency, grant programs, governance, etc.</a:t>
          </a:r>
          <a:endParaRPr lang="en-US" sz="1700" kern="1200" dirty="0"/>
        </a:p>
      </dsp:txBody>
      <dsp:txXfrm rot="-5400000">
        <a:off x="2962656" y="86584"/>
        <a:ext cx="5242736" cy="447495"/>
      </dsp:txXfrm>
    </dsp:sp>
    <dsp:sp modelId="{0E90AE07-A74A-43C3-A436-C5FE568CF6BC}">
      <dsp:nvSpPr>
        <dsp:cNvPr id="0" name=""/>
        <dsp:cNvSpPr/>
      </dsp:nvSpPr>
      <dsp:spPr>
        <a:xfrm>
          <a:off x="0" y="386"/>
          <a:ext cx="2962656" cy="619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Role of Rail in State Network</a:t>
          </a:r>
          <a:endParaRPr lang="en-US" sz="1700" kern="1200" dirty="0"/>
        </a:p>
      </dsp:txBody>
      <dsp:txXfrm>
        <a:off x="30260" y="30646"/>
        <a:ext cx="2902136" cy="559368"/>
      </dsp:txXfrm>
    </dsp:sp>
    <dsp:sp modelId="{2C2EFF97-4AE0-47F2-9C0C-036E0F833751}">
      <dsp:nvSpPr>
        <dsp:cNvPr id="0" name=""/>
        <dsp:cNvSpPr/>
      </dsp:nvSpPr>
      <dsp:spPr>
        <a:xfrm rot="5400000">
          <a:off x="5348172" y="-1672257"/>
          <a:ext cx="49591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Inventory assets, service levels, demographics, etc.</a:t>
          </a:r>
          <a:endParaRPr lang="en-US" sz="1700" kern="1200" dirty="0"/>
        </a:p>
      </dsp:txBody>
      <dsp:txXfrm rot="-5400000">
        <a:off x="2962656" y="737467"/>
        <a:ext cx="5242736" cy="447495"/>
      </dsp:txXfrm>
    </dsp:sp>
    <dsp:sp modelId="{41D37B19-BF8D-4D71-9876-882B456BAEAC}">
      <dsp:nvSpPr>
        <dsp:cNvPr id="0" name=""/>
        <dsp:cNvSpPr/>
      </dsp:nvSpPr>
      <dsp:spPr>
        <a:xfrm>
          <a:off x="0" y="651270"/>
          <a:ext cx="2962656" cy="619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Rail Network Existing Conditions</a:t>
          </a:r>
          <a:endParaRPr lang="en-US" sz="1700" kern="1200" dirty="0"/>
        </a:p>
      </dsp:txBody>
      <dsp:txXfrm>
        <a:off x="30260" y="681530"/>
        <a:ext cx="2902136" cy="559368"/>
      </dsp:txXfrm>
    </dsp:sp>
    <dsp:sp modelId="{C5FA2804-6B62-4545-86A9-F2485219E9B3}">
      <dsp:nvSpPr>
        <dsp:cNvPr id="0" name=""/>
        <dsp:cNvSpPr/>
      </dsp:nvSpPr>
      <dsp:spPr>
        <a:xfrm rot="5400000">
          <a:off x="5348172" y="-1021373"/>
          <a:ext cx="49591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Address service gaps, funding, other major studies, etc.</a:t>
          </a:r>
        </a:p>
      </dsp:txBody>
      <dsp:txXfrm rot="-5400000">
        <a:off x="2962656" y="1388351"/>
        <a:ext cx="5242736" cy="447495"/>
      </dsp:txXfrm>
    </dsp:sp>
    <dsp:sp modelId="{08CF084A-C054-45E9-B3CD-6826B3D3B144}">
      <dsp:nvSpPr>
        <dsp:cNvPr id="0" name=""/>
        <dsp:cNvSpPr/>
      </dsp:nvSpPr>
      <dsp:spPr>
        <a:xfrm>
          <a:off x="0" y="1302153"/>
          <a:ext cx="2962656" cy="619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Proposed Passenger Rail Improvements</a:t>
          </a:r>
        </a:p>
      </dsp:txBody>
      <dsp:txXfrm>
        <a:off x="30260" y="1332413"/>
        <a:ext cx="2902136" cy="559368"/>
      </dsp:txXfrm>
    </dsp:sp>
    <dsp:sp modelId="{5C6F7433-35CB-480A-B436-C5CF4429146D}">
      <dsp:nvSpPr>
        <dsp:cNvPr id="0" name=""/>
        <dsp:cNvSpPr/>
      </dsp:nvSpPr>
      <dsp:spPr>
        <a:xfrm rot="5400000">
          <a:off x="5348172" y="-370490"/>
          <a:ext cx="49591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Service changes, integration with passenger and Port</a:t>
          </a:r>
        </a:p>
      </dsp:txBody>
      <dsp:txXfrm rot="-5400000">
        <a:off x="2962656" y="2039234"/>
        <a:ext cx="5242736" cy="447495"/>
      </dsp:txXfrm>
    </dsp:sp>
    <dsp:sp modelId="{F6BE1612-CB4C-4E48-92A8-E8CD881A2AB6}">
      <dsp:nvSpPr>
        <dsp:cNvPr id="0" name=""/>
        <dsp:cNvSpPr/>
      </dsp:nvSpPr>
      <dsp:spPr>
        <a:xfrm>
          <a:off x="0" y="1953037"/>
          <a:ext cx="2962656" cy="619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Proposed Freight Rail Improvements</a:t>
          </a:r>
        </a:p>
      </dsp:txBody>
      <dsp:txXfrm>
        <a:off x="30260" y="1983297"/>
        <a:ext cx="2902136" cy="559368"/>
      </dsp:txXfrm>
    </dsp:sp>
    <dsp:sp modelId="{FFBD0BC8-3196-4DFA-B8D6-AB4DC799C2D3}">
      <dsp:nvSpPr>
        <dsp:cNvPr id="0" name=""/>
        <dsp:cNvSpPr/>
      </dsp:nvSpPr>
      <dsp:spPr>
        <a:xfrm rot="5400000">
          <a:off x="5348172" y="280392"/>
          <a:ext cx="49591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Vision, goals, financial plan, benefits and effects, etc.</a:t>
          </a:r>
          <a:endParaRPr lang="en-US" sz="1700" kern="1200" dirty="0"/>
        </a:p>
      </dsp:txBody>
      <dsp:txXfrm rot="-5400000">
        <a:off x="2962656" y="2690116"/>
        <a:ext cx="5242736" cy="447495"/>
      </dsp:txXfrm>
    </dsp:sp>
    <dsp:sp modelId="{8ACF5AD2-E049-4DB3-AD7F-7C7DFC7A5A4A}">
      <dsp:nvSpPr>
        <dsp:cNvPr id="0" name=""/>
        <dsp:cNvSpPr/>
      </dsp:nvSpPr>
      <dsp:spPr>
        <a:xfrm>
          <a:off x="0" y="2603920"/>
          <a:ext cx="2962656" cy="619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4 &amp; 20-Year Service Improvement Program</a:t>
          </a:r>
          <a:endParaRPr lang="en-US" sz="1700" kern="1200" dirty="0"/>
        </a:p>
      </dsp:txBody>
      <dsp:txXfrm>
        <a:off x="30260" y="2634180"/>
        <a:ext cx="2902136" cy="559368"/>
      </dsp:txXfrm>
    </dsp:sp>
    <dsp:sp modelId="{DEF51A2E-3D84-4948-9CF6-54067D77A398}">
      <dsp:nvSpPr>
        <dsp:cNvPr id="0" name=""/>
        <dsp:cNvSpPr/>
      </dsp:nvSpPr>
      <dsp:spPr>
        <a:xfrm rot="5400000">
          <a:off x="5348172" y="931276"/>
          <a:ext cx="49591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Public, rail owners, operators, CTB, interest groups, etc.</a:t>
          </a:r>
        </a:p>
      </dsp:txBody>
      <dsp:txXfrm rot="-5400000">
        <a:off x="2962656" y="3341000"/>
        <a:ext cx="5242736" cy="447495"/>
      </dsp:txXfrm>
    </dsp:sp>
    <dsp:sp modelId="{B64CDBA6-8A1B-4650-B1B4-60C51AEE10CA}">
      <dsp:nvSpPr>
        <dsp:cNvPr id="0" name=""/>
        <dsp:cNvSpPr/>
      </dsp:nvSpPr>
      <dsp:spPr>
        <a:xfrm>
          <a:off x="0" y="3254803"/>
          <a:ext cx="2962656" cy="619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Coordination &amp; Outreach</a:t>
          </a:r>
        </a:p>
      </dsp:txBody>
      <dsp:txXfrm>
        <a:off x="30260" y="3285063"/>
        <a:ext cx="2902136" cy="559368"/>
      </dsp:txXfrm>
    </dsp:sp>
    <dsp:sp modelId="{B1A8222B-6654-46BB-A5C4-57677F82495E}">
      <dsp:nvSpPr>
        <dsp:cNvPr id="0" name=""/>
        <dsp:cNvSpPr/>
      </dsp:nvSpPr>
      <dsp:spPr>
        <a:xfrm rot="5400000">
          <a:off x="5348172" y="1582159"/>
          <a:ext cx="49591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Marketing and public consumption</a:t>
          </a:r>
          <a:endParaRPr lang="en-US" sz="1700" kern="1200" dirty="0"/>
        </a:p>
      </dsp:txBody>
      <dsp:txXfrm rot="-5400000">
        <a:off x="2962656" y="3991883"/>
        <a:ext cx="5242736" cy="447495"/>
      </dsp:txXfrm>
    </dsp:sp>
    <dsp:sp modelId="{22BF7C95-114D-4074-9AAD-9FCD709C8968}">
      <dsp:nvSpPr>
        <dsp:cNvPr id="0" name=""/>
        <dsp:cNvSpPr/>
      </dsp:nvSpPr>
      <dsp:spPr>
        <a:xfrm>
          <a:off x="0" y="3905687"/>
          <a:ext cx="2962656" cy="619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Executive Summary</a:t>
          </a:r>
          <a:endParaRPr lang="en-US" sz="1700" kern="1200" dirty="0"/>
        </a:p>
      </dsp:txBody>
      <dsp:txXfrm>
        <a:off x="30260" y="3935947"/>
        <a:ext cx="2902136" cy="5593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84E2C-33A7-4306-B55A-3F60843BE47E}">
      <dsp:nvSpPr>
        <dsp:cNvPr id="0" name=""/>
        <dsp:cNvSpPr/>
      </dsp:nvSpPr>
      <dsp:spPr>
        <a:xfrm>
          <a:off x="2594745" y="979351"/>
          <a:ext cx="2873366" cy="28738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FRA Rail Plan Guidance</a:t>
          </a:r>
          <a:endParaRPr lang="en-US" sz="1100" kern="1200" dirty="0"/>
        </a:p>
      </dsp:txBody>
      <dsp:txXfrm>
        <a:off x="3015540" y="1400218"/>
        <a:ext cx="2031776" cy="2032127"/>
      </dsp:txXfrm>
    </dsp:sp>
    <dsp:sp modelId="{B9B823F7-93AF-4662-BAE3-0E81DC7A466D}">
      <dsp:nvSpPr>
        <dsp:cNvPr id="0" name=""/>
        <dsp:cNvSpPr/>
      </dsp:nvSpPr>
      <dsp:spPr>
        <a:xfrm>
          <a:off x="3478269" y="3639573"/>
          <a:ext cx="231637" cy="2316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E0214B-2578-45EF-862D-BD43E0259617}">
      <dsp:nvSpPr>
        <dsp:cNvPr id="0" name=""/>
        <dsp:cNvSpPr/>
      </dsp:nvSpPr>
      <dsp:spPr>
        <a:xfrm>
          <a:off x="5653186" y="2145638"/>
          <a:ext cx="231637" cy="2316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472BAA-93F1-4B7E-A4B7-9C2305169E9A}">
      <dsp:nvSpPr>
        <dsp:cNvPr id="0" name=""/>
        <dsp:cNvSpPr/>
      </dsp:nvSpPr>
      <dsp:spPr>
        <a:xfrm>
          <a:off x="4546277" y="3886080"/>
          <a:ext cx="319459" cy="3199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371C81-F771-419F-AEE8-9FF77C73A06D}">
      <dsp:nvSpPr>
        <dsp:cNvPr id="0" name=""/>
        <dsp:cNvSpPr/>
      </dsp:nvSpPr>
      <dsp:spPr>
        <a:xfrm>
          <a:off x="3543104" y="1302378"/>
          <a:ext cx="231637" cy="2316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EC58B0-E4A6-472F-9DDB-1249790B92F9}">
      <dsp:nvSpPr>
        <dsp:cNvPr id="0" name=""/>
        <dsp:cNvSpPr/>
      </dsp:nvSpPr>
      <dsp:spPr>
        <a:xfrm>
          <a:off x="2814005" y="2627867"/>
          <a:ext cx="231637" cy="2316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6B3A24-8EAE-4AFB-81BC-B708472DE3AB}">
      <dsp:nvSpPr>
        <dsp:cNvPr id="0" name=""/>
        <dsp:cNvSpPr/>
      </dsp:nvSpPr>
      <dsp:spPr>
        <a:xfrm>
          <a:off x="1696487" y="1498043"/>
          <a:ext cx="1168207" cy="11683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Policy Goals</a:t>
          </a:r>
          <a:endParaRPr lang="en-US" sz="1100" kern="1200" dirty="0"/>
        </a:p>
      </dsp:txBody>
      <dsp:txXfrm>
        <a:off x="1867567" y="1669142"/>
        <a:ext cx="826047" cy="826142"/>
      </dsp:txXfrm>
    </dsp:sp>
    <dsp:sp modelId="{6A486DE6-92A4-4A3E-90EB-136E23B73634}">
      <dsp:nvSpPr>
        <dsp:cNvPr id="0" name=""/>
        <dsp:cNvSpPr/>
      </dsp:nvSpPr>
      <dsp:spPr>
        <a:xfrm>
          <a:off x="3911484" y="1312649"/>
          <a:ext cx="319459" cy="3199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3ACDD8-BD7D-4322-9943-8C96F5AB668E}">
      <dsp:nvSpPr>
        <dsp:cNvPr id="0" name=""/>
        <dsp:cNvSpPr/>
      </dsp:nvSpPr>
      <dsp:spPr>
        <a:xfrm>
          <a:off x="1806706" y="3008412"/>
          <a:ext cx="577620" cy="5777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0AFF4-00AB-4A0B-8E3C-B688835EFD58}">
      <dsp:nvSpPr>
        <dsp:cNvPr id="0" name=""/>
        <dsp:cNvSpPr/>
      </dsp:nvSpPr>
      <dsp:spPr>
        <a:xfrm>
          <a:off x="5763406" y="948538"/>
          <a:ext cx="1168207" cy="11683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Prioritization Criteria</a:t>
          </a:r>
          <a:endParaRPr lang="en-US" sz="1100" kern="1200" dirty="0"/>
        </a:p>
      </dsp:txBody>
      <dsp:txXfrm>
        <a:off x="5934486" y="1119637"/>
        <a:ext cx="826047" cy="826142"/>
      </dsp:txXfrm>
    </dsp:sp>
    <dsp:sp modelId="{7CD3A22F-F4A3-45E8-B641-5545D15FF75F}">
      <dsp:nvSpPr>
        <dsp:cNvPr id="0" name=""/>
        <dsp:cNvSpPr/>
      </dsp:nvSpPr>
      <dsp:spPr>
        <a:xfrm>
          <a:off x="5241779" y="1754821"/>
          <a:ext cx="319459" cy="3199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C8F966-34AE-4899-AEA9-58BA45DBCD92}">
      <dsp:nvSpPr>
        <dsp:cNvPr id="0" name=""/>
        <dsp:cNvSpPr/>
      </dsp:nvSpPr>
      <dsp:spPr>
        <a:xfrm>
          <a:off x="1586857" y="3696064"/>
          <a:ext cx="231637" cy="2316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482786-21AA-43B0-B740-28CCD34790A4}">
      <dsp:nvSpPr>
        <dsp:cNvPr id="0" name=""/>
        <dsp:cNvSpPr/>
      </dsp:nvSpPr>
      <dsp:spPr>
        <a:xfrm>
          <a:off x="3894981" y="3366361"/>
          <a:ext cx="231637" cy="2316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36B084-B096-4412-A75E-C9BC579D547E}">
      <dsp:nvSpPr>
        <dsp:cNvPr id="0" name=""/>
        <dsp:cNvSpPr/>
      </dsp:nvSpPr>
      <dsp:spPr>
        <a:xfrm>
          <a:off x="6312735" y="2967328"/>
          <a:ext cx="1168207" cy="11683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Vision</a:t>
          </a:r>
          <a:endParaRPr lang="en-US" sz="1100" kern="1200" dirty="0"/>
        </a:p>
      </dsp:txBody>
      <dsp:txXfrm>
        <a:off x="6483815" y="3138427"/>
        <a:ext cx="826047" cy="826142"/>
      </dsp:txXfrm>
    </dsp:sp>
    <dsp:sp modelId="{DB5B237E-523C-4A40-A8C5-81EBBFFE1429}">
      <dsp:nvSpPr>
        <dsp:cNvPr id="0" name=""/>
        <dsp:cNvSpPr/>
      </dsp:nvSpPr>
      <dsp:spPr>
        <a:xfrm>
          <a:off x="5983255" y="2926757"/>
          <a:ext cx="231637" cy="2316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BF7C27-35EC-4325-899A-93F0915DDD89}">
      <dsp:nvSpPr>
        <dsp:cNvPr id="0" name=""/>
        <dsp:cNvSpPr/>
      </dsp:nvSpPr>
      <dsp:spPr>
        <a:xfrm>
          <a:off x="2959589" y="3967222"/>
          <a:ext cx="1168207" cy="11683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Program Guidance</a:t>
          </a:r>
          <a:endParaRPr lang="en-US" sz="1100" kern="1200" dirty="0"/>
        </a:p>
      </dsp:txBody>
      <dsp:txXfrm>
        <a:off x="3130669" y="4138321"/>
        <a:ext cx="826047" cy="826142"/>
      </dsp:txXfrm>
    </dsp:sp>
    <dsp:sp modelId="{9D3B2228-7427-4408-BE88-C4C0E83E9977}">
      <dsp:nvSpPr>
        <dsp:cNvPr id="0" name=""/>
        <dsp:cNvSpPr/>
      </dsp:nvSpPr>
      <dsp:spPr>
        <a:xfrm>
          <a:off x="4002842" y="3927678"/>
          <a:ext cx="231637" cy="2316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D651E8-85D7-4CA8-8E7A-4EE5989ED32A}">
      <dsp:nvSpPr>
        <dsp:cNvPr id="0" name=""/>
        <dsp:cNvSpPr/>
      </dsp:nvSpPr>
      <dsp:spPr>
        <a:xfrm>
          <a:off x="4073571" y="0"/>
          <a:ext cx="1168207" cy="11683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Passenger Service Expansion</a:t>
          </a:r>
          <a:endParaRPr lang="en-US" sz="1100" kern="1200" dirty="0"/>
        </a:p>
      </dsp:txBody>
      <dsp:txXfrm>
        <a:off x="4244651" y="171099"/>
        <a:ext cx="826047" cy="826142"/>
      </dsp:txXfrm>
    </dsp:sp>
    <dsp:sp modelId="{F6110B09-D0FA-4B15-A0E6-7E3205A7A0E7}">
      <dsp:nvSpPr>
        <dsp:cNvPr id="0" name=""/>
        <dsp:cNvSpPr/>
      </dsp:nvSpPr>
      <dsp:spPr>
        <a:xfrm>
          <a:off x="2633057" y="1266429"/>
          <a:ext cx="231637" cy="2316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7EE2AC-044E-4FDE-8A63-C14A6E9405CA}">
      <dsp:nvSpPr>
        <dsp:cNvPr id="0" name=""/>
        <dsp:cNvSpPr/>
      </dsp:nvSpPr>
      <dsp:spPr>
        <a:xfrm>
          <a:off x="5330190" y="287591"/>
          <a:ext cx="231637" cy="2316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40C5B-E57F-4F4D-9D69-83DD10ED2A98}">
      <dsp:nvSpPr>
        <dsp:cNvPr id="0" name=""/>
        <dsp:cNvSpPr/>
      </dsp:nvSpPr>
      <dsp:spPr>
        <a:xfrm>
          <a:off x="4315221" y="2311003"/>
          <a:ext cx="2824559" cy="282455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DRPT Rail Plan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Scope of Services</a:t>
          </a:r>
          <a:endParaRPr lang="en-US" sz="1600" kern="1200" dirty="0"/>
        </a:p>
      </dsp:txBody>
      <dsp:txXfrm>
        <a:off x="4883083" y="2972642"/>
        <a:ext cx="1688835" cy="1451882"/>
      </dsp:txXfrm>
    </dsp:sp>
    <dsp:sp modelId="{BE5FB2DA-CA04-478E-B628-21373C9E6FEF}">
      <dsp:nvSpPr>
        <dsp:cNvPr id="0" name=""/>
        <dsp:cNvSpPr/>
      </dsp:nvSpPr>
      <dsp:spPr>
        <a:xfrm>
          <a:off x="2671841" y="1643380"/>
          <a:ext cx="2054225" cy="205422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Rail Committee Input</a:t>
          </a:r>
          <a:endParaRPr lang="en-US" sz="1600" kern="1200" dirty="0"/>
        </a:p>
      </dsp:txBody>
      <dsp:txXfrm>
        <a:off x="3188998" y="2163663"/>
        <a:ext cx="1019911" cy="1013659"/>
      </dsp:txXfrm>
    </dsp:sp>
    <dsp:sp modelId="{5F39EABB-B878-4334-8293-E8F7FB1A974F}">
      <dsp:nvSpPr>
        <dsp:cNvPr id="0" name=""/>
        <dsp:cNvSpPr/>
      </dsp:nvSpPr>
      <dsp:spPr>
        <a:xfrm rot="20700000">
          <a:off x="3822417" y="226174"/>
          <a:ext cx="2012721" cy="201272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Parameters for Rail Plan</a:t>
          </a:r>
          <a:endParaRPr lang="en-US" sz="1600" kern="1200" dirty="0"/>
        </a:p>
      </dsp:txBody>
      <dsp:txXfrm rot="-20700000">
        <a:off x="4263866" y="667623"/>
        <a:ext cx="1129823" cy="1129823"/>
      </dsp:txXfrm>
    </dsp:sp>
    <dsp:sp modelId="{6E6FB402-B6E1-4425-ABBD-99DE7518FF6B}">
      <dsp:nvSpPr>
        <dsp:cNvPr id="0" name=""/>
        <dsp:cNvSpPr/>
      </dsp:nvSpPr>
      <dsp:spPr>
        <a:xfrm>
          <a:off x="5342334" y="667623"/>
          <a:ext cx="1797447" cy="10784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Pros/Cons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Budget/Staff Time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FRA Requirements</a:t>
          </a:r>
          <a:endParaRPr lang="en-US" sz="1200" kern="1200" dirty="0"/>
        </a:p>
      </dsp:txBody>
      <dsp:txXfrm>
        <a:off x="5373921" y="699210"/>
        <a:ext cx="1734273" cy="1015294"/>
      </dsp:txXfrm>
    </dsp:sp>
    <dsp:sp modelId="{2253FB54-FD5B-42AE-93A6-117D8A3B241D}">
      <dsp:nvSpPr>
        <dsp:cNvPr id="0" name=""/>
        <dsp:cNvSpPr/>
      </dsp:nvSpPr>
      <dsp:spPr>
        <a:xfrm>
          <a:off x="4108503" y="1878801"/>
          <a:ext cx="3615436" cy="3615436"/>
        </a:xfrm>
        <a:prstGeom prst="circularArrow">
          <a:avLst>
            <a:gd name="adj1" fmla="val 4687"/>
            <a:gd name="adj2" fmla="val 299029"/>
            <a:gd name="adj3" fmla="val 2534837"/>
            <a:gd name="adj4" fmla="val 1582162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6B8BAE-2A29-4AC5-A5FA-7D3E1A00BDEE}">
      <dsp:nvSpPr>
        <dsp:cNvPr id="0" name=""/>
        <dsp:cNvSpPr/>
      </dsp:nvSpPr>
      <dsp:spPr>
        <a:xfrm>
          <a:off x="2308042" y="1184818"/>
          <a:ext cx="2626840" cy="262684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147D20-8C88-415F-8CB2-8703D707129E}">
      <dsp:nvSpPr>
        <dsp:cNvPr id="0" name=""/>
        <dsp:cNvSpPr/>
      </dsp:nvSpPr>
      <dsp:spPr>
        <a:xfrm>
          <a:off x="3356854" y="-218726"/>
          <a:ext cx="2832262" cy="283226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16818" cy="461193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2860" y="2"/>
            <a:ext cx="3016818" cy="461193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3717404B-75EE-4403-A488-443127F2D707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3738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316" tIns="43658" rIns="87316" bIns="436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6423" y="4387443"/>
            <a:ext cx="5568347" cy="4155317"/>
          </a:xfrm>
          <a:prstGeom prst="rect">
            <a:avLst/>
          </a:prstGeom>
        </p:spPr>
        <p:txBody>
          <a:bodyPr vert="horz" lIns="87316" tIns="43658" rIns="87316" bIns="4365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3357"/>
            <a:ext cx="3016818" cy="461193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2860" y="8773357"/>
            <a:ext cx="3016818" cy="461193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0A6A145F-E919-41C9-AE84-44849198D5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04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A145F-E919-41C9-AE84-44849198D59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31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A145F-E919-41C9-AE84-44849198D59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31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02C-4913-43AB-BE9F-245167AB2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02C-4913-43AB-BE9F-245167AB2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02C-4913-43AB-BE9F-245167AB2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02C-4913-43AB-BE9F-245167AB2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02C-4913-43AB-BE9F-245167AB2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02C-4913-43AB-BE9F-245167AB2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02C-4913-43AB-BE9F-245167AB2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02C-4913-43AB-BE9F-245167AB2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02C-4913-43AB-BE9F-245167AB2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02C-4913-43AB-BE9F-245167AB2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02C-4913-43AB-BE9F-245167AB2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 footer 3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4895007"/>
            <a:ext cx="9144000" cy="196299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Page #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Myriad Pro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ra.dot.gov/Page/P0511" TargetMode="Externa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Statewide Rail Plan</a:t>
            </a:r>
            <a:r>
              <a:rPr lang="en-US" dirty="0"/>
              <a:t> </a:t>
            </a:r>
            <a:r>
              <a:rPr lang="en-US" dirty="0" smtClean="0"/>
              <a:t>Update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February 16, 2016</a:t>
            </a:r>
          </a:p>
          <a:p>
            <a:r>
              <a:rPr lang="en-US" dirty="0" smtClean="0"/>
              <a:t>Commonwealth Transportation Board</a:t>
            </a:r>
          </a:p>
          <a:p>
            <a:pPr algn="r"/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Purpose of Statewide Rail Plan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78686203"/>
              </p:ext>
            </p:extLst>
          </p:nvPr>
        </p:nvGraphicFramePr>
        <p:xfrm>
          <a:off x="457200" y="12954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525963"/>
          </a:xfrm>
        </p:spPr>
        <p:txBody>
          <a:bodyPr/>
          <a:lstStyle/>
          <a:p>
            <a:r>
              <a:rPr lang="en-US" dirty="0" smtClean="0"/>
              <a:t>Guide decisions</a:t>
            </a:r>
          </a:p>
          <a:p>
            <a:r>
              <a:rPr lang="en-US" dirty="0" smtClean="0"/>
              <a:t>Prioritize </a:t>
            </a:r>
            <a:r>
              <a:rPr lang="en-US" dirty="0" smtClean="0"/>
              <a:t>investments</a:t>
            </a:r>
          </a:p>
          <a:p>
            <a:r>
              <a:rPr lang="en-US" dirty="0" smtClean="0"/>
              <a:t>Proactive approach to rail planning</a:t>
            </a:r>
          </a:p>
          <a:p>
            <a:r>
              <a:rPr lang="en-US" dirty="0" smtClean="0"/>
              <a:t>Incorporate CTB goals/priorities</a:t>
            </a:r>
            <a:endParaRPr lang="en-US" dirty="0" smtClean="0"/>
          </a:p>
          <a:p>
            <a:r>
              <a:rPr lang="en-US" dirty="0" smtClean="0"/>
              <a:t>Maintain eligibility for federal rail funding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02C-4913-43AB-BE9F-245167AB284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08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94272662"/>
              </p:ext>
            </p:extLst>
          </p:nvPr>
        </p:nvGraphicFramePr>
        <p:xfrm>
          <a:off x="762000" y="990600"/>
          <a:ext cx="7620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02C-4913-43AB-BE9F-245167AB284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93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Overview of FRA Guidance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02C-4913-43AB-BE9F-245167AB2842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150313"/>
              </p:ext>
            </p:extLst>
          </p:nvPr>
        </p:nvGraphicFramePr>
        <p:xfrm>
          <a:off x="457200" y="10366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81600" y="5650468"/>
            <a:ext cx="358218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www.fra.dot.gov/Page/P0511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55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Additional Considerations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02C-4913-43AB-BE9F-245167AB2842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6639375"/>
              </p:ext>
            </p:extLst>
          </p:nvPr>
        </p:nvGraphicFramePr>
        <p:xfrm>
          <a:off x="0" y="990600"/>
          <a:ext cx="9067800" cy="513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0828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450021"/>
              </p:ext>
            </p:extLst>
          </p:nvPr>
        </p:nvGraphicFramePr>
        <p:xfrm>
          <a:off x="0" y="990600"/>
          <a:ext cx="9144000" cy="513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02C-4913-43AB-BE9F-245167AB284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43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214</Words>
  <Application>Microsoft Office PowerPoint</Application>
  <PresentationFormat>On-screen Show (4:3)</PresentationFormat>
  <Paragraphs>54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Statewide Rail Plan Update</vt:lpstr>
      <vt:lpstr>Purpose of Statewide Rail Plan</vt:lpstr>
      <vt:lpstr>Background</vt:lpstr>
      <vt:lpstr>Overview of FRA Guidance</vt:lpstr>
      <vt:lpstr>Additional Considerations</vt:lpstr>
      <vt:lpstr>Next Steps</vt:lpstr>
    </vt:vector>
  </TitlesOfParts>
  <Company>Virginia IT Infrastructure Partnership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mgh22653</dc:creator>
  <cp:lastModifiedBy>Michael Todd</cp:lastModifiedBy>
  <cp:revision>113</cp:revision>
  <cp:lastPrinted>2016-01-12T18:29:54Z</cp:lastPrinted>
  <dcterms:created xsi:type="dcterms:W3CDTF">2015-01-30T15:53:19Z</dcterms:created>
  <dcterms:modified xsi:type="dcterms:W3CDTF">2016-02-11T18:04:13Z</dcterms:modified>
</cp:coreProperties>
</file>